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0" r:id="rId3"/>
    <p:sldId id="301" r:id="rId4"/>
    <p:sldId id="304" r:id="rId5"/>
    <p:sldId id="291" r:id="rId6"/>
    <p:sldId id="303" r:id="rId7"/>
    <p:sldId id="305" r:id="rId8"/>
    <p:sldId id="306" r:id="rId9"/>
    <p:sldId id="307" r:id="rId10"/>
    <p:sldId id="293" r:id="rId11"/>
    <p:sldId id="290"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CD3"/>
    <a:srgbClr val="952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4" autoAdjust="0"/>
    <p:restoredTop sz="63425" autoAdjust="0"/>
  </p:normalViewPr>
  <p:slideViewPr>
    <p:cSldViewPr snapToGrid="0" snapToObjects="1">
      <p:cViewPr varScale="1">
        <p:scale>
          <a:sx n="80" d="100"/>
          <a:sy n="80" d="100"/>
        </p:scale>
        <p:origin x="1656"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76269-58F6-43C4-8165-A597174D9AC7}" type="doc">
      <dgm:prSet loTypeId="urn:microsoft.com/office/officeart/2005/8/layout/process3" loCatId="process" qsTypeId="urn:microsoft.com/office/officeart/2005/8/quickstyle/simple1" qsCatId="simple" csTypeId="urn:microsoft.com/office/officeart/2005/8/colors/accent2_3" csCatId="accent2" phldr="1"/>
      <dgm:spPr/>
      <dgm:t>
        <a:bodyPr/>
        <a:lstStyle/>
        <a:p>
          <a:endParaRPr lang="en-US"/>
        </a:p>
      </dgm:t>
    </dgm:pt>
    <dgm:pt modelId="{F6B2DEE5-8399-47C2-8B02-652865703B50}">
      <dgm:prSet phldrT="[Text]"/>
      <dgm:spPr/>
      <dgm:t>
        <a:bodyPr/>
        <a:lstStyle/>
        <a:p>
          <a:r>
            <a:rPr lang="en-US" dirty="0"/>
            <a:t>Prime</a:t>
          </a:r>
        </a:p>
      </dgm:t>
    </dgm:pt>
    <dgm:pt modelId="{C04258BA-76D6-4277-BC01-3E3824B3345C}" type="parTrans" cxnId="{013DA030-B965-4BFB-A956-A58BB3CA947F}">
      <dgm:prSet/>
      <dgm:spPr/>
      <dgm:t>
        <a:bodyPr/>
        <a:lstStyle/>
        <a:p>
          <a:endParaRPr lang="en-US"/>
        </a:p>
      </dgm:t>
    </dgm:pt>
    <dgm:pt modelId="{87637AA9-9BA9-4A13-84C7-EEA8268803AB}" type="sibTrans" cxnId="{013DA030-B965-4BFB-A956-A58BB3CA947F}">
      <dgm:prSet/>
      <dgm:spPr/>
      <dgm:t>
        <a:bodyPr/>
        <a:lstStyle/>
        <a:p>
          <a:endParaRPr lang="en-US"/>
        </a:p>
      </dgm:t>
    </dgm:pt>
    <dgm:pt modelId="{4892DB01-8CEF-407D-97B5-4D052F42AA5D}">
      <dgm:prSet phldrT="[Text]"/>
      <dgm:spPr/>
      <dgm:t>
        <a:bodyPr/>
        <a:lstStyle/>
        <a:p>
          <a:r>
            <a:rPr lang="en-US" dirty="0"/>
            <a:t>Include context with your prompt</a:t>
          </a:r>
        </a:p>
      </dgm:t>
    </dgm:pt>
    <dgm:pt modelId="{4F4EA514-0BA0-447B-B750-15B44F41A7E9}" type="parTrans" cxnId="{9C7D79FF-7193-488A-BEB0-EFC75B710942}">
      <dgm:prSet/>
      <dgm:spPr/>
      <dgm:t>
        <a:bodyPr/>
        <a:lstStyle/>
        <a:p>
          <a:endParaRPr lang="en-US"/>
        </a:p>
      </dgm:t>
    </dgm:pt>
    <dgm:pt modelId="{07BE1DBB-E708-42AA-8E70-83FDF0154FA3}" type="sibTrans" cxnId="{9C7D79FF-7193-488A-BEB0-EFC75B710942}">
      <dgm:prSet/>
      <dgm:spPr/>
      <dgm:t>
        <a:bodyPr/>
        <a:lstStyle/>
        <a:p>
          <a:endParaRPr lang="en-US"/>
        </a:p>
      </dgm:t>
    </dgm:pt>
    <dgm:pt modelId="{BDEAF8EE-7957-4208-BF86-CAD0EE905400}">
      <dgm:prSet phldrT="[Text]"/>
      <dgm:spPr/>
      <dgm:t>
        <a:bodyPr/>
        <a:lstStyle/>
        <a:p>
          <a:r>
            <a:rPr lang="en-US" dirty="0"/>
            <a:t>Persona</a:t>
          </a:r>
        </a:p>
      </dgm:t>
    </dgm:pt>
    <dgm:pt modelId="{40EB72CF-F34B-4082-A555-3DF28C8F939D}" type="parTrans" cxnId="{5D6EF209-1960-425D-8FC9-307A9D17C7EB}">
      <dgm:prSet/>
      <dgm:spPr/>
      <dgm:t>
        <a:bodyPr/>
        <a:lstStyle/>
        <a:p>
          <a:endParaRPr lang="en-US"/>
        </a:p>
      </dgm:t>
    </dgm:pt>
    <dgm:pt modelId="{275D1278-165E-484F-98B5-9168A1221D83}" type="sibTrans" cxnId="{5D6EF209-1960-425D-8FC9-307A9D17C7EB}">
      <dgm:prSet/>
      <dgm:spPr/>
      <dgm:t>
        <a:bodyPr/>
        <a:lstStyle/>
        <a:p>
          <a:endParaRPr lang="en-US"/>
        </a:p>
      </dgm:t>
    </dgm:pt>
    <dgm:pt modelId="{D8E3C5D2-4621-40B1-8CBE-D9557A109D1A}">
      <dgm:prSet phldrT="[Text]"/>
      <dgm:spPr/>
      <dgm:t>
        <a:bodyPr/>
        <a:lstStyle/>
        <a:p>
          <a:r>
            <a:rPr lang="en-US" dirty="0"/>
            <a:t>Share your desired personality, background, &amp; tone to shape the output</a:t>
          </a:r>
        </a:p>
      </dgm:t>
    </dgm:pt>
    <dgm:pt modelId="{A7AC7A54-035F-4B3A-8FE3-F51C4393639B}" type="parTrans" cxnId="{8F97E510-E3BE-4470-AD2F-61A4688F9A13}">
      <dgm:prSet/>
      <dgm:spPr/>
      <dgm:t>
        <a:bodyPr/>
        <a:lstStyle/>
        <a:p>
          <a:endParaRPr lang="en-US"/>
        </a:p>
      </dgm:t>
    </dgm:pt>
    <dgm:pt modelId="{2327F66F-2D4E-4445-98E0-BEDE9CBA8128}" type="sibTrans" cxnId="{8F97E510-E3BE-4470-AD2F-61A4688F9A13}">
      <dgm:prSet/>
      <dgm:spPr/>
      <dgm:t>
        <a:bodyPr/>
        <a:lstStyle/>
        <a:p>
          <a:endParaRPr lang="en-US"/>
        </a:p>
      </dgm:t>
    </dgm:pt>
    <dgm:pt modelId="{999C6A3C-6B92-46CD-93C5-533D98546A25}">
      <dgm:prSet phldrT="[Text]"/>
      <dgm:spPr/>
      <dgm:t>
        <a:bodyPr/>
        <a:lstStyle/>
        <a:p>
          <a:r>
            <a:rPr lang="en-US" dirty="0"/>
            <a:t>Prompt</a:t>
          </a:r>
        </a:p>
      </dgm:t>
    </dgm:pt>
    <dgm:pt modelId="{47734E4F-6EEC-42F0-B07F-D947D3B6905F}" type="parTrans" cxnId="{5EEC3A89-8460-471F-93BC-3A989B49486B}">
      <dgm:prSet/>
      <dgm:spPr/>
      <dgm:t>
        <a:bodyPr/>
        <a:lstStyle/>
        <a:p>
          <a:endParaRPr lang="en-US"/>
        </a:p>
      </dgm:t>
    </dgm:pt>
    <dgm:pt modelId="{6211BA3E-8D37-4245-B17C-6D45C020E3AD}" type="sibTrans" cxnId="{5EEC3A89-8460-471F-93BC-3A989B49486B}">
      <dgm:prSet/>
      <dgm:spPr/>
      <dgm:t>
        <a:bodyPr/>
        <a:lstStyle/>
        <a:p>
          <a:endParaRPr lang="en-US"/>
        </a:p>
      </dgm:t>
    </dgm:pt>
    <dgm:pt modelId="{B57CC5C9-E8AC-4D7F-88EC-071C4317E599}">
      <dgm:prSet phldrT="[Text]"/>
      <dgm:spPr/>
      <dgm:t>
        <a:bodyPr/>
        <a:lstStyle/>
        <a:p>
          <a:r>
            <a:rPr lang="en-US" dirty="0"/>
            <a:t>Be sure to give clear and specific instructions</a:t>
          </a:r>
        </a:p>
      </dgm:t>
    </dgm:pt>
    <dgm:pt modelId="{6E3435C0-F987-479C-803F-5E1F4BC5DAB3}" type="parTrans" cxnId="{13B9C3C7-2F42-4361-BA85-414D4EE518EC}">
      <dgm:prSet/>
      <dgm:spPr/>
      <dgm:t>
        <a:bodyPr/>
        <a:lstStyle/>
        <a:p>
          <a:endParaRPr lang="en-US"/>
        </a:p>
      </dgm:t>
    </dgm:pt>
    <dgm:pt modelId="{09F29F10-F36D-41C9-817A-491D2D23A96E}" type="sibTrans" cxnId="{13B9C3C7-2F42-4361-BA85-414D4EE518EC}">
      <dgm:prSet/>
      <dgm:spPr/>
      <dgm:t>
        <a:bodyPr/>
        <a:lstStyle/>
        <a:p>
          <a:endParaRPr lang="en-US"/>
        </a:p>
      </dgm:t>
    </dgm:pt>
    <dgm:pt modelId="{A4494896-4B91-4B82-A695-79954B339638}">
      <dgm:prSet phldrT="[Text]"/>
      <dgm:spPr/>
      <dgm:t>
        <a:bodyPr/>
        <a:lstStyle/>
        <a:p>
          <a:r>
            <a:rPr lang="en-US" dirty="0"/>
            <a:t>Product</a:t>
          </a:r>
        </a:p>
      </dgm:t>
    </dgm:pt>
    <dgm:pt modelId="{8377B5B6-8023-47E9-8D8F-512B15CBC1FF}" type="parTrans" cxnId="{143BBA2E-D324-4C67-8281-E276F49E77AB}">
      <dgm:prSet/>
      <dgm:spPr/>
      <dgm:t>
        <a:bodyPr/>
        <a:lstStyle/>
        <a:p>
          <a:endParaRPr lang="en-US"/>
        </a:p>
      </dgm:t>
    </dgm:pt>
    <dgm:pt modelId="{E1D969DC-353D-4108-B5E9-87B211BAA9C4}" type="sibTrans" cxnId="{143BBA2E-D324-4C67-8281-E276F49E77AB}">
      <dgm:prSet/>
      <dgm:spPr/>
      <dgm:t>
        <a:bodyPr/>
        <a:lstStyle/>
        <a:p>
          <a:endParaRPr lang="en-US"/>
        </a:p>
      </dgm:t>
    </dgm:pt>
    <dgm:pt modelId="{3F1A27B7-6845-46B7-BC73-8E68CFE9A91D}">
      <dgm:prSet phldrT="[Text]"/>
      <dgm:spPr/>
      <dgm:t>
        <a:bodyPr/>
        <a:lstStyle/>
        <a:p>
          <a:r>
            <a:rPr lang="en-US" dirty="0"/>
            <a:t>Polish</a:t>
          </a:r>
        </a:p>
      </dgm:t>
    </dgm:pt>
    <dgm:pt modelId="{31F251C1-0BCE-41CD-820F-A6C71DDAEA16}" type="parTrans" cxnId="{274EDE52-D115-43C7-90D7-47FA44E5014D}">
      <dgm:prSet/>
      <dgm:spPr/>
      <dgm:t>
        <a:bodyPr/>
        <a:lstStyle/>
        <a:p>
          <a:endParaRPr lang="en-US"/>
        </a:p>
      </dgm:t>
    </dgm:pt>
    <dgm:pt modelId="{0DCBFB30-1BF5-4C59-A6AA-A026C4A4823C}" type="sibTrans" cxnId="{274EDE52-D115-43C7-90D7-47FA44E5014D}">
      <dgm:prSet/>
      <dgm:spPr/>
      <dgm:t>
        <a:bodyPr/>
        <a:lstStyle/>
        <a:p>
          <a:endParaRPr lang="en-US"/>
        </a:p>
      </dgm:t>
    </dgm:pt>
    <dgm:pt modelId="{240A6FC1-B793-47A3-8248-94528A78C4F5}">
      <dgm:prSet phldrT="[Text]"/>
      <dgm:spPr/>
      <dgm:t>
        <a:bodyPr/>
        <a:lstStyle/>
        <a:p>
          <a:r>
            <a:rPr lang="en-US" dirty="0"/>
            <a:t>Specify what output you want back from the system as output</a:t>
          </a:r>
        </a:p>
      </dgm:t>
    </dgm:pt>
    <dgm:pt modelId="{1426A30D-C66C-4BDC-8DFD-CD0B63A4EFC6}" type="parTrans" cxnId="{FB1A16CA-467C-4990-BFA5-DA0E44BC6383}">
      <dgm:prSet/>
      <dgm:spPr/>
      <dgm:t>
        <a:bodyPr/>
        <a:lstStyle/>
        <a:p>
          <a:endParaRPr lang="en-US"/>
        </a:p>
      </dgm:t>
    </dgm:pt>
    <dgm:pt modelId="{778DFEDA-C7CA-4D63-A994-93A3F78CBAB5}" type="sibTrans" cxnId="{FB1A16CA-467C-4990-BFA5-DA0E44BC6383}">
      <dgm:prSet/>
      <dgm:spPr/>
      <dgm:t>
        <a:bodyPr/>
        <a:lstStyle/>
        <a:p>
          <a:endParaRPr lang="en-US"/>
        </a:p>
      </dgm:t>
    </dgm:pt>
    <dgm:pt modelId="{C9F21F0E-8142-4ECA-B1D6-E24267B656CA}">
      <dgm:prSet phldrT="[Text]"/>
      <dgm:spPr/>
      <dgm:t>
        <a:bodyPr/>
        <a:lstStyle/>
        <a:p>
          <a:r>
            <a:rPr lang="en-US" dirty="0"/>
            <a:t>Elaborate, refine, verify through the conversation with the system</a:t>
          </a:r>
        </a:p>
      </dgm:t>
    </dgm:pt>
    <dgm:pt modelId="{4E4093AF-B327-488C-8F1B-35709A1A8BE7}" type="parTrans" cxnId="{F3772352-BAE9-4013-992F-C2C7D8A3D121}">
      <dgm:prSet/>
      <dgm:spPr/>
      <dgm:t>
        <a:bodyPr/>
        <a:lstStyle/>
        <a:p>
          <a:endParaRPr lang="en-US"/>
        </a:p>
      </dgm:t>
    </dgm:pt>
    <dgm:pt modelId="{0C24F10E-BF36-4A9C-BB64-4C19CA7C38AA}" type="sibTrans" cxnId="{F3772352-BAE9-4013-992F-C2C7D8A3D121}">
      <dgm:prSet/>
      <dgm:spPr/>
      <dgm:t>
        <a:bodyPr/>
        <a:lstStyle/>
        <a:p>
          <a:endParaRPr lang="en-US"/>
        </a:p>
      </dgm:t>
    </dgm:pt>
    <dgm:pt modelId="{33764EE8-94F5-4A0A-8D75-720FFE01A60A}" type="pres">
      <dgm:prSet presAssocID="{04C76269-58F6-43C4-8165-A597174D9AC7}" presName="linearFlow" presStyleCnt="0">
        <dgm:presLayoutVars>
          <dgm:dir/>
          <dgm:animLvl val="lvl"/>
          <dgm:resizeHandles val="exact"/>
        </dgm:presLayoutVars>
      </dgm:prSet>
      <dgm:spPr/>
    </dgm:pt>
    <dgm:pt modelId="{BCF9DEDD-0C69-4CA9-B769-62B09888DCFF}" type="pres">
      <dgm:prSet presAssocID="{F6B2DEE5-8399-47C2-8B02-652865703B50}" presName="composite" presStyleCnt="0"/>
      <dgm:spPr/>
    </dgm:pt>
    <dgm:pt modelId="{E6287B99-21EE-42B5-9083-714DF8352BE3}" type="pres">
      <dgm:prSet presAssocID="{F6B2DEE5-8399-47C2-8B02-652865703B50}" presName="parTx" presStyleLbl="node1" presStyleIdx="0" presStyleCnt="5">
        <dgm:presLayoutVars>
          <dgm:chMax val="0"/>
          <dgm:chPref val="0"/>
          <dgm:bulletEnabled val="1"/>
        </dgm:presLayoutVars>
      </dgm:prSet>
      <dgm:spPr/>
    </dgm:pt>
    <dgm:pt modelId="{B25CA363-44A5-499D-908B-D993A95444D5}" type="pres">
      <dgm:prSet presAssocID="{F6B2DEE5-8399-47C2-8B02-652865703B50}" presName="parSh" presStyleLbl="node1" presStyleIdx="0" presStyleCnt="5"/>
      <dgm:spPr/>
    </dgm:pt>
    <dgm:pt modelId="{56FB3154-8AA1-4193-915A-59994E9FC8B7}" type="pres">
      <dgm:prSet presAssocID="{F6B2DEE5-8399-47C2-8B02-652865703B50}" presName="desTx" presStyleLbl="fgAcc1" presStyleIdx="0" presStyleCnt="5">
        <dgm:presLayoutVars>
          <dgm:bulletEnabled val="1"/>
        </dgm:presLayoutVars>
      </dgm:prSet>
      <dgm:spPr/>
    </dgm:pt>
    <dgm:pt modelId="{46CD1801-EF38-4245-ACE9-D3206E5FDA2C}" type="pres">
      <dgm:prSet presAssocID="{87637AA9-9BA9-4A13-84C7-EEA8268803AB}" presName="sibTrans" presStyleLbl="sibTrans2D1" presStyleIdx="0" presStyleCnt="4"/>
      <dgm:spPr/>
    </dgm:pt>
    <dgm:pt modelId="{70FCC001-5211-435A-83BF-2C565766701B}" type="pres">
      <dgm:prSet presAssocID="{87637AA9-9BA9-4A13-84C7-EEA8268803AB}" presName="connTx" presStyleLbl="sibTrans2D1" presStyleIdx="0" presStyleCnt="4"/>
      <dgm:spPr/>
    </dgm:pt>
    <dgm:pt modelId="{6EFF3AE3-3368-48AF-B56F-F52D6233C55B}" type="pres">
      <dgm:prSet presAssocID="{BDEAF8EE-7957-4208-BF86-CAD0EE905400}" presName="composite" presStyleCnt="0"/>
      <dgm:spPr/>
    </dgm:pt>
    <dgm:pt modelId="{4CDBB33B-2E30-48FC-AF1F-D23BF441536C}" type="pres">
      <dgm:prSet presAssocID="{BDEAF8EE-7957-4208-BF86-CAD0EE905400}" presName="parTx" presStyleLbl="node1" presStyleIdx="0" presStyleCnt="5">
        <dgm:presLayoutVars>
          <dgm:chMax val="0"/>
          <dgm:chPref val="0"/>
          <dgm:bulletEnabled val="1"/>
        </dgm:presLayoutVars>
      </dgm:prSet>
      <dgm:spPr/>
    </dgm:pt>
    <dgm:pt modelId="{73B09118-705F-409E-94DC-7B44E38706D1}" type="pres">
      <dgm:prSet presAssocID="{BDEAF8EE-7957-4208-BF86-CAD0EE905400}" presName="parSh" presStyleLbl="node1" presStyleIdx="1" presStyleCnt="5"/>
      <dgm:spPr/>
    </dgm:pt>
    <dgm:pt modelId="{2FE82950-1672-415B-BD3D-5D6EBB8469CF}" type="pres">
      <dgm:prSet presAssocID="{BDEAF8EE-7957-4208-BF86-CAD0EE905400}" presName="desTx" presStyleLbl="fgAcc1" presStyleIdx="1" presStyleCnt="5">
        <dgm:presLayoutVars>
          <dgm:bulletEnabled val="1"/>
        </dgm:presLayoutVars>
      </dgm:prSet>
      <dgm:spPr/>
    </dgm:pt>
    <dgm:pt modelId="{53BF6362-7DCA-4508-8559-6B0893F18A9C}" type="pres">
      <dgm:prSet presAssocID="{275D1278-165E-484F-98B5-9168A1221D83}" presName="sibTrans" presStyleLbl="sibTrans2D1" presStyleIdx="1" presStyleCnt="4"/>
      <dgm:spPr/>
    </dgm:pt>
    <dgm:pt modelId="{34AB1499-E104-4A5B-A7EE-17E0295D6E7A}" type="pres">
      <dgm:prSet presAssocID="{275D1278-165E-484F-98B5-9168A1221D83}" presName="connTx" presStyleLbl="sibTrans2D1" presStyleIdx="1" presStyleCnt="4"/>
      <dgm:spPr/>
    </dgm:pt>
    <dgm:pt modelId="{D04956F6-29A0-4CEE-A93B-3F082CC33852}" type="pres">
      <dgm:prSet presAssocID="{999C6A3C-6B92-46CD-93C5-533D98546A25}" presName="composite" presStyleCnt="0"/>
      <dgm:spPr/>
    </dgm:pt>
    <dgm:pt modelId="{199B0168-007D-4639-B359-E5910E8E44F2}" type="pres">
      <dgm:prSet presAssocID="{999C6A3C-6B92-46CD-93C5-533D98546A25}" presName="parTx" presStyleLbl="node1" presStyleIdx="1" presStyleCnt="5">
        <dgm:presLayoutVars>
          <dgm:chMax val="0"/>
          <dgm:chPref val="0"/>
          <dgm:bulletEnabled val="1"/>
        </dgm:presLayoutVars>
      </dgm:prSet>
      <dgm:spPr/>
    </dgm:pt>
    <dgm:pt modelId="{1FE68D2E-3FB5-4252-A0CB-09AF4A2BC3C5}" type="pres">
      <dgm:prSet presAssocID="{999C6A3C-6B92-46CD-93C5-533D98546A25}" presName="parSh" presStyleLbl="node1" presStyleIdx="2" presStyleCnt="5"/>
      <dgm:spPr/>
    </dgm:pt>
    <dgm:pt modelId="{AEEAF56E-1D0F-4FAF-B0B6-32A6F88E69FF}" type="pres">
      <dgm:prSet presAssocID="{999C6A3C-6B92-46CD-93C5-533D98546A25}" presName="desTx" presStyleLbl="fgAcc1" presStyleIdx="2" presStyleCnt="5">
        <dgm:presLayoutVars>
          <dgm:bulletEnabled val="1"/>
        </dgm:presLayoutVars>
      </dgm:prSet>
      <dgm:spPr/>
    </dgm:pt>
    <dgm:pt modelId="{C009DD3C-CDF4-483A-B091-9BB55D1CC1DC}" type="pres">
      <dgm:prSet presAssocID="{6211BA3E-8D37-4245-B17C-6D45C020E3AD}" presName="sibTrans" presStyleLbl="sibTrans2D1" presStyleIdx="2" presStyleCnt="4"/>
      <dgm:spPr/>
    </dgm:pt>
    <dgm:pt modelId="{C73CCFCC-6877-416C-A0AA-7E0732E854B5}" type="pres">
      <dgm:prSet presAssocID="{6211BA3E-8D37-4245-B17C-6D45C020E3AD}" presName="connTx" presStyleLbl="sibTrans2D1" presStyleIdx="2" presStyleCnt="4"/>
      <dgm:spPr/>
    </dgm:pt>
    <dgm:pt modelId="{FCD8A578-19B7-416C-9F4B-32AC7A13E003}" type="pres">
      <dgm:prSet presAssocID="{A4494896-4B91-4B82-A695-79954B339638}" presName="composite" presStyleCnt="0"/>
      <dgm:spPr/>
    </dgm:pt>
    <dgm:pt modelId="{54E2B5AE-24D3-4314-A085-9A3B63448611}" type="pres">
      <dgm:prSet presAssocID="{A4494896-4B91-4B82-A695-79954B339638}" presName="parTx" presStyleLbl="node1" presStyleIdx="2" presStyleCnt="5">
        <dgm:presLayoutVars>
          <dgm:chMax val="0"/>
          <dgm:chPref val="0"/>
          <dgm:bulletEnabled val="1"/>
        </dgm:presLayoutVars>
      </dgm:prSet>
      <dgm:spPr/>
    </dgm:pt>
    <dgm:pt modelId="{87672FFA-7147-4FC4-8C0D-CB89C01E3011}" type="pres">
      <dgm:prSet presAssocID="{A4494896-4B91-4B82-A695-79954B339638}" presName="parSh" presStyleLbl="node1" presStyleIdx="3" presStyleCnt="5"/>
      <dgm:spPr/>
    </dgm:pt>
    <dgm:pt modelId="{056456F4-93E5-477D-929E-DAE9799EE369}" type="pres">
      <dgm:prSet presAssocID="{A4494896-4B91-4B82-A695-79954B339638}" presName="desTx" presStyleLbl="fgAcc1" presStyleIdx="3" presStyleCnt="5">
        <dgm:presLayoutVars>
          <dgm:bulletEnabled val="1"/>
        </dgm:presLayoutVars>
      </dgm:prSet>
      <dgm:spPr/>
    </dgm:pt>
    <dgm:pt modelId="{3A0F561A-2294-4F4D-9B62-A572FE109B99}" type="pres">
      <dgm:prSet presAssocID="{E1D969DC-353D-4108-B5E9-87B211BAA9C4}" presName="sibTrans" presStyleLbl="sibTrans2D1" presStyleIdx="3" presStyleCnt="4"/>
      <dgm:spPr/>
    </dgm:pt>
    <dgm:pt modelId="{5BDA0B31-0732-48B6-8DEF-58BDC69BED09}" type="pres">
      <dgm:prSet presAssocID="{E1D969DC-353D-4108-B5E9-87B211BAA9C4}" presName="connTx" presStyleLbl="sibTrans2D1" presStyleIdx="3" presStyleCnt="4"/>
      <dgm:spPr/>
    </dgm:pt>
    <dgm:pt modelId="{057215D7-D71C-4AC0-A1A2-C9F587E17A4C}" type="pres">
      <dgm:prSet presAssocID="{3F1A27B7-6845-46B7-BC73-8E68CFE9A91D}" presName="composite" presStyleCnt="0"/>
      <dgm:spPr/>
    </dgm:pt>
    <dgm:pt modelId="{E2620E7B-0AEA-4C74-80BF-24EB34A3E420}" type="pres">
      <dgm:prSet presAssocID="{3F1A27B7-6845-46B7-BC73-8E68CFE9A91D}" presName="parTx" presStyleLbl="node1" presStyleIdx="3" presStyleCnt="5">
        <dgm:presLayoutVars>
          <dgm:chMax val="0"/>
          <dgm:chPref val="0"/>
          <dgm:bulletEnabled val="1"/>
        </dgm:presLayoutVars>
      </dgm:prSet>
      <dgm:spPr/>
    </dgm:pt>
    <dgm:pt modelId="{2205B60E-43E6-40C4-B3AA-DDE89BB7C6F3}" type="pres">
      <dgm:prSet presAssocID="{3F1A27B7-6845-46B7-BC73-8E68CFE9A91D}" presName="parSh" presStyleLbl="node1" presStyleIdx="4" presStyleCnt="5"/>
      <dgm:spPr/>
    </dgm:pt>
    <dgm:pt modelId="{54407C35-78E2-4F27-943E-FE9EA8BC71DD}" type="pres">
      <dgm:prSet presAssocID="{3F1A27B7-6845-46B7-BC73-8E68CFE9A91D}" presName="desTx" presStyleLbl="fgAcc1" presStyleIdx="4" presStyleCnt="5">
        <dgm:presLayoutVars>
          <dgm:bulletEnabled val="1"/>
        </dgm:presLayoutVars>
      </dgm:prSet>
      <dgm:spPr/>
    </dgm:pt>
  </dgm:ptLst>
  <dgm:cxnLst>
    <dgm:cxn modelId="{CF632304-84F0-47E1-957C-C9DA557F91F4}" type="presOf" srcId="{4892DB01-8CEF-407D-97B5-4D052F42AA5D}" destId="{56FB3154-8AA1-4193-915A-59994E9FC8B7}" srcOrd="0" destOrd="0" presId="urn:microsoft.com/office/officeart/2005/8/layout/process3"/>
    <dgm:cxn modelId="{2EC45908-3B0D-49F0-9F78-C4A878FFF695}" type="presOf" srcId="{B57CC5C9-E8AC-4D7F-88EC-071C4317E599}" destId="{AEEAF56E-1D0F-4FAF-B0B6-32A6F88E69FF}" srcOrd="0" destOrd="0" presId="urn:microsoft.com/office/officeart/2005/8/layout/process3"/>
    <dgm:cxn modelId="{5D6EF209-1960-425D-8FC9-307A9D17C7EB}" srcId="{04C76269-58F6-43C4-8165-A597174D9AC7}" destId="{BDEAF8EE-7957-4208-BF86-CAD0EE905400}" srcOrd="1" destOrd="0" parTransId="{40EB72CF-F34B-4082-A555-3DF28C8F939D}" sibTransId="{275D1278-165E-484F-98B5-9168A1221D83}"/>
    <dgm:cxn modelId="{8F97E510-E3BE-4470-AD2F-61A4688F9A13}" srcId="{BDEAF8EE-7957-4208-BF86-CAD0EE905400}" destId="{D8E3C5D2-4621-40B1-8CBE-D9557A109D1A}" srcOrd="0" destOrd="0" parTransId="{A7AC7A54-035F-4B3A-8FE3-F51C4393639B}" sibTransId="{2327F66F-2D4E-4445-98E0-BEDE9CBA8128}"/>
    <dgm:cxn modelId="{F3D7CA16-43C9-4694-B032-3976D5F45FA4}" type="presOf" srcId="{999C6A3C-6B92-46CD-93C5-533D98546A25}" destId="{199B0168-007D-4639-B359-E5910E8E44F2}" srcOrd="0" destOrd="0" presId="urn:microsoft.com/office/officeart/2005/8/layout/process3"/>
    <dgm:cxn modelId="{6F8D8721-0EB0-4A41-A66B-9F1C38744C1A}" type="presOf" srcId="{E1D969DC-353D-4108-B5E9-87B211BAA9C4}" destId="{3A0F561A-2294-4F4D-9B62-A572FE109B99}" srcOrd="0" destOrd="0" presId="urn:microsoft.com/office/officeart/2005/8/layout/process3"/>
    <dgm:cxn modelId="{DD23F821-403A-43BC-AF99-47044F100A6A}" type="presOf" srcId="{A4494896-4B91-4B82-A695-79954B339638}" destId="{87672FFA-7147-4FC4-8C0D-CB89C01E3011}" srcOrd="1" destOrd="0" presId="urn:microsoft.com/office/officeart/2005/8/layout/process3"/>
    <dgm:cxn modelId="{E0A55223-06DF-455B-964B-5EDFCDD0C2B0}" type="presOf" srcId="{C9F21F0E-8142-4ECA-B1D6-E24267B656CA}" destId="{54407C35-78E2-4F27-943E-FE9EA8BC71DD}" srcOrd="0" destOrd="0" presId="urn:microsoft.com/office/officeart/2005/8/layout/process3"/>
    <dgm:cxn modelId="{7C654625-F8D0-4836-A1A8-CE43D451DB1C}" type="presOf" srcId="{F6B2DEE5-8399-47C2-8B02-652865703B50}" destId="{B25CA363-44A5-499D-908B-D993A95444D5}" srcOrd="1" destOrd="0" presId="urn:microsoft.com/office/officeart/2005/8/layout/process3"/>
    <dgm:cxn modelId="{E4A59827-2BAD-4DF7-9C68-84530F9323EB}" type="presOf" srcId="{F6B2DEE5-8399-47C2-8B02-652865703B50}" destId="{E6287B99-21EE-42B5-9083-714DF8352BE3}" srcOrd="0" destOrd="0" presId="urn:microsoft.com/office/officeart/2005/8/layout/process3"/>
    <dgm:cxn modelId="{143BBA2E-D324-4C67-8281-E276F49E77AB}" srcId="{04C76269-58F6-43C4-8165-A597174D9AC7}" destId="{A4494896-4B91-4B82-A695-79954B339638}" srcOrd="3" destOrd="0" parTransId="{8377B5B6-8023-47E9-8D8F-512B15CBC1FF}" sibTransId="{E1D969DC-353D-4108-B5E9-87B211BAA9C4}"/>
    <dgm:cxn modelId="{013DA030-B965-4BFB-A956-A58BB3CA947F}" srcId="{04C76269-58F6-43C4-8165-A597174D9AC7}" destId="{F6B2DEE5-8399-47C2-8B02-652865703B50}" srcOrd="0" destOrd="0" parTransId="{C04258BA-76D6-4277-BC01-3E3824B3345C}" sibTransId="{87637AA9-9BA9-4A13-84C7-EEA8268803AB}"/>
    <dgm:cxn modelId="{90AA7132-A5C9-4907-ABAE-BBA3C29C61F9}" type="presOf" srcId="{BDEAF8EE-7957-4208-BF86-CAD0EE905400}" destId="{4CDBB33B-2E30-48FC-AF1F-D23BF441536C}" srcOrd="0" destOrd="0" presId="urn:microsoft.com/office/officeart/2005/8/layout/process3"/>
    <dgm:cxn modelId="{EC3D323B-BE84-41F3-A5A9-E48335D90B48}" type="presOf" srcId="{A4494896-4B91-4B82-A695-79954B339638}" destId="{54E2B5AE-24D3-4314-A085-9A3B63448611}" srcOrd="0" destOrd="0" presId="urn:microsoft.com/office/officeart/2005/8/layout/process3"/>
    <dgm:cxn modelId="{7AC7603F-5C50-4C0A-A1FA-6FB8AAD7AECD}" type="presOf" srcId="{999C6A3C-6B92-46CD-93C5-533D98546A25}" destId="{1FE68D2E-3FB5-4252-A0CB-09AF4A2BC3C5}" srcOrd="1" destOrd="0" presId="urn:microsoft.com/office/officeart/2005/8/layout/process3"/>
    <dgm:cxn modelId="{B254AD5B-E1B9-491D-A9DF-DCA365E45E0E}" type="presOf" srcId="{87637AA9-9BA9-4A13-84C7-EEA8268803AB}" destId="{46CD1801-EF38-4245-ACE9-D3206E5FDA2C}" srcOrd="0" destOrd="0" presId="urn:microsoft.com/office/officeart/2005/8/layout/process3"/>
    <dgm:cxn modelId="{9DD31841-B3A6-446B-AEAF-9E02936699E7}" type="presOf" srcId="{E1D969DC-353D-4108-B5E9-87B211BAA9C4}" destId="{5BDA0B31-0732-48B6-8DEF-58BDC69BED09}" srcOrd="1" destOrd="0" presId="urn:microsoft.com/office/officeart/2005/8/layout/process3"/>
    <dgm:cxn modelId="{6E68C163-5B58-45E2-9C5A-04B9BCEBD517}" type="presOf" srcId="{6211BA3E-8D37-4245-B17C-6D45C020E3AD}" destId="{C009DD3C-CDF4-483A-B091-9BB55D1CC1DC}" srcOrd="0" destOrd="0" presId="urn:microsoft.com/office/officeart/2005/8/layout/process3"/>
    <dgm:cxn modelId="{F444A54F-270D-4679-AA7E-72E5E07E8E19}" type="presOf" srcId="{275D1278-165E-484F-98B5-9168A1221D83}" destId="{34AB1499-E104-4A5B-A7EE-17E0295D6E7A}" srcOrd="1" destOrd="0" presId="urn:microsoft.com/office/officeart/2005/8/layout/process3"/>
    <dgm:cxn modelId="{4826DD51-8A03-45F2-8103-5084448592F1}" type="presOf" srcId="{04C76269-58F6-43C4-8165-A597174D9AC7}" destId="{33764EE8-94F5-4A0A-8D75-720FFE01A60A}" srcOrd="0" destOrd="0" presId="urn:microsoft.com/office/officeart/2005/8/layout/process3"/>
    <dgm:cxn modelId="{F3772352-BAE9-4013-992F-C2C7D8A3D121}" srcId="{3F1A27B7-6845-46B7-BC73-8E68CFE9A91D}" destId="{C9F21F0E-8142-4ECA-B1D6-E24267B656CA}" srcOrd="0" destOrd="0" parTransId="{4E4093AF-B327-488C-8F1B-35709A1A8BE7}" sibTransId="{0C24F10E-BF36-4A9C-BB64-4C19CA7C38AA}"/>
    <dgm:cxn modelId="{274EDE52-D115-43C7-90D7-47FA44E5014D}" srcId="{04C76269-58F6-43C4-8165-A597174D9AC7}" destId="{3F1A27B7-6845-46B7-BC73-8E68CFE9A91D}" srcOrd="4" destOrd="0" parTransId="{31F251C1-0BCE-41CD-820F-A6C71DDAEA16}" sibTransId="{0DCBFB30-1BF5-4C59-A6AA-A026C4A4823C}"/>
    <dgm:cxn modelId="{B0768675-6C7B-4CA2-B579-F748DD8CB07A}" type="presOf" srcId="{3F1A27B7-6845-46B7-BC73-8E68CFE9A91D}" destId="{E2620E7B-0AEA-4C74-80BF-24EB34A3E420}" srcOrd="0" destOrd="0" presId="urn:microsoft.com/office/officeart/2005/8/layout/process3"/>
    <dgm:cxn modelId="{CF898659-DC9A-48F0-8BF6-46C4CFB33294}" type="presOf" srcId="{D8E3C5D2-4621-40B1-8CBE-D9557A109D1A}" destId="{2FE82950-1672-415B-BD3D-5D6EBB8469CF}" srcOrd="0" destOrd="0" presId="urn:microsoft.com/office/officeart/2005/8/layout/process3"/>
    <dgm:cxn modelId="{5EEC3A89-8460-471F-93BC-3A989B49486B}" srcId="{04C76269-58F6-43C4-8165-A597174D9AC7}" destId="{999C6A3C-6B92-46CD-93C5-533D98546A25}" srcOrd="2" destOrd="0" parTransId="{47734E4F-6EEC-42F0-B07F-D947D3B6905F}" sibTransId="{6211BA3E-8D37-4245-B17C-6D45C020E3AD}"/>
    <dgm:cxn modelId="{72A9F89E-AB7E-48AF-8B28-3D470E58A349}" type="presOf" srcId="{87637AA9-9BA9-4A13-84C7-EEA8268803AB}" destId="{70FCC001-5211-435A-83BF-2C565766701B}" srcOrd="1" destOrd="0" presId="urn:microsoft.com/office/officeart/2005/8/layout/process3"/>
    <dgm:cxn modelId="{70ADC5B5-8DB3-49F3-8C09-F1E6D05C5E98}" type="presOf" srcId="{6211BA3E-8D37-4245-B17C-6D45C020E3AD}" destId="{C73CCFCC-6877-416C-A0AA-7E0732E854B5}" srcOrd="1" destOrd="0" presId="urn:microsoft.com/office/officeart/2005/8/layout/process3"/>
    <dgm:cxn modelId="{CC7EDDB7-7788-4D50-B7E5-B19EA4875A4A}" type="presOf" srcId="{240A6FC1-B793-47A3-8248-94528A78C4F5}" destId="{056456F4-93E5-477D-929E-DAE9799EE369}" srcOrd="0" destOrd="0" presId="urn:microsoft.com/office/officeart/2005/8/layout/process3"/>
    <dgm:cxn modelId="{AE4713C6-0B44-4DF8-B30C-3EB5A9E2C7EB}" type="presOf" srcId="{275D1278-165E-484F-98B5-9168A1221D83}" destId="{53BF6362-7DCA-4508-8559-6B0893F18A9C}" srcOrd="0" destOrd="0" presId="urn:microsoft.com/office/officeart/2005/8/layout/process3"/>
    <dgm:cxn modelId="{13B9C3C7-2F42-4361-BA85-414D4EE518EC}" srcId="{999C6A3C-6B92-46CD-93C5-533D98546A25}" destId="{B57CC5C9-E8AC-4D7F-88EC-071C4317E599}" srcOrd="0" destOrd="0" parTransId="{6E3435C0-F987-479C-803F-5E1F4BC5DAB3}" sibTransId="{09F29F10-F36D-41C9-817A-491D2D23A96E}"/>
    <dgm:cxn modelId="{FB1A16CA-467C-4990-BFA5-DA0E44BC6383}" srcId="{A4494896-4B91-4B82-A695-79954B339638}" destId="{240A6FC1-B793-47A3-8248-94528A78C4F5}" srcOrd="0" destOrd="0" parTransId="{1426A30D-C66C-4BDC-8DFD-CD0B63A4EFC6}" sibTransId="{778DFEDA-C7CA-4D63-A994-93A3F78CBAB5}"/>
    <dgm:cxn modelId="{3A7AA4CC-40D5-45B3-A666-3CFBF4F401E4}" type="presOf" srcId="{3F1A27B7-6845-46B7-BC73-8E68CFE9A91D}" destId="{2205B60E-43E6-40C4-B3AA-DDE89BB7C6F3}" srcOrd="1" destOrd="0" presId="urn:microsoft.com/office/officeart/2005/8/layout/process3"/>
    <dgm:cxn modelId="{E4FE56D0-E775-4CE2-8DC5-5C2DB4F5B7BB}" type="presOf" srcId="{BDEAF8EE-7957-4208-BF86-CAD0EE905400}" destId="{73B09118-705F-409E-94DC-7B44E38706D1}" srcOrd="1" destOrd="0" presId="urn:microsoft.com/office/officeart/2005/8/layout/process3"/>
    <dgm:cxn modelId="{9C7D79FF-7193-488A-BEB0-EFC75B710942}" srcId="{F6B2DEE5-8399-47C2-8B02-652865703B50}" destId="{4892DB01-8CEF-407D-97B5-4D052F42AA5D}" srcOrd="0" destOrd="0" parTransId="{4F4EA514-0BA0-447B-B750-15B44F41A7E9}" sibTransId="{07BE1DBB-E708-42AA-8E70-83FDF0154FA3}"/>
    <dgm:cxn modelId="{4EFE8987-9A0B-47F5-A44A-714528398F6A}" type="presParOf" srcId="{33764EE8-94F5-4A0A-8D75-720FFE01A60A}" destId="{BCF9DEDD-0C69-4CA9-B769-62B09888DCFF}" srcOrd="0" destOrd="0" presId="urn:microsoft.com/office/officeart/2005/8/layout/process3"/>
    <dgm:cxn modelId="{52A2A5AE-FEE3-4A3D-920B-B34F4D51C9BC}" type="presParOf" srcId="{BCF9DEDD-0C69-4CA9-B769-62B09888DCFF}" destId="{E6287B99-21EE-42B5-9083-714DF8352BE3}" srcOrd="0" destOrd="0" presId="urn:microsoft.com/office/officeart/2005/8/layout/process3"/>
    <dgm:cxn modelId="{A2166028-3CA0-4F90-A3E7-EA2C578162FD}" type="presParOf" srcId="{BCF9DEDD-0C69-4CA9-B769-62B09888DCFF}" destId="{B25CA363-44A5-499D-908B-D993A95444D5}" srcOrd="1" destOrd="0" presId="urn:microsoft.com/office/officeart/2005/8/layout/process3"/>
    <dgm:cxn modelId="{3613CCDA-FBEE-4049-85CF-435A3302126F}" type="presParOf" srcId="{BCF9DEDD-0C69-4CA9-B769-62B09888DCFF}" destId="{56FB3154-8AA1-4193-915A-59994E9FC8B7}" srcOrd="2" destOrd="0" presId="urn:microsoft.com/office/officeart/2005/8/layout/process3"/>
    <dgm:cxn modelId="{4760703E-2797-4375-9048-3ED1828E2352}" type="presParOf" srcId="{33764EE8-94F5-4A0A-8D75-720FFE01A60A}" destId="{46CD1801-EF38-4245-ACE9-D3206E5FDA2C}" srcOrd="1" destOrd="0" presId="urn:microsoft.com/office/officeart/2005/8/layout/process3"/>
    <dgm:cxn modelId="{199ABC8C-EC99-484F-8D58-3E47C4A0A6F7}" type="presParOf" srcId="{46CD1801-EF38-4245-ACE9-D3206E5FDA2C}" destId="{70FCC001-5211-435A-83BF-2C565766701B}" srcOrd="0" destOrd="0" presId="urn:microsoft.com/office/officeart/2005/8/layout/process3"/>
    <dgm:cxn modelId="{90620A5D-2C68-44E0-A55B-A594E139A7B2}" type="presParOf" srcId="{33764EE8-94F5-4A0A-8D75-720FFE01A60A}" destId="{6EFF3AE3-3368-48AF-B56F-F52D6233C55B}" srcOrd="2" destOrd="0" presId="urn:microsoft.com/office/officeart/2005/8/layout/process3"/>
    <dgm:cxn modelId="{1C969AC8-FBAF-463E-A195-9D60F542BB11}" type="presParOf" srcId="{6EFF3AE3-3368-48AF-B56F-F52D6233C55B}" destId="{4CDBB33B-2E30-48FC-AF1F-D23BF441536C}" srcOrd="0" destOrd="0" presId="urn:microsoft.com/office/officeart/2005/8/layout/process3"/>
    <dgm:cxn modelId="{BE2C60D8-55A3-4813-952C-2915072D48A8}" type="presParOf" srcId="{6EFF3AE3-3368-48AF-B56F-F52D6233C55B}" destId="{73B09118-705F-409E-94DC-7B44E38706D1}" srcOrd="1" destOrd="0" presId="urn:microsoft.com/office/officeart/2005/8/layout/process3"/>
    <dgm:cxn modelId="{C8B54315-F9FC-430A-8B07-EC56FE1E24D8}" type="presParOf" srcId="{6EFF3AE3-3368-48AF-B56F-F52D6233C55B}" destId="{2FE82950-1672-415B-BD3D-5D6EBB8469CF}" srcOrd="2" destOrd="0" presId="urn:microsoft.com/office/officeart/2005/8/layout/process3"/>
    <dgm:cxn modelId="{2C20E635-5BF7-4BCD-9A31-A887EC99133F}" type="presParOf" srcId="{33764EE8-94F5-4A0A-8D75-720FFE01A60A}" destId="{53BF6362-7DCA-4508-8559-6B0893F18A9C}" srcOrd="3" destOrd="0" presId="urn:microsoft.com/office/officeart/2005/8/layout/process3"/>
    <dgm:cxn modelId="{4BD74BD8-209F-43F9-B9A5-1A3A857B79F4}" type="presParOf" srcId="{53BF6362-7DCA-4508-8559-6B0893F18A9C}" destId="{34AB1499-E104-4A5B-A7EE-17E0295D6E7A}" srcOrd="0" destOrd="0" presId="urn:microsoft.com/office/officeart/2005/8/layout/process3"/>
    <dgm:cxn modelId="{DADC8F43-95B4-48DD-84CB-F486783CC834}" type="presParOf" srcId="{33764EE8-94F5-4A0A-8D75-720FFE01A60A}" destId="{D04956F6-29A0-4CEE-A93B-3F082CC33852}" srcOrd="4" destOrd="0" presId="urn:microsoft.com/office/officeart/2005/8/layout/process3"/>
    <dgm:cxn modelId="{852D9D6D-3E4F-43A4-B018-0FFCCF2474F6}" type="presParOf" srcId="{D04956F6-29A0-4CEE-A93B-3F082CC33852}" destId="{199B0168-007D-4639-B359-E5910E8E44F2}" srcOrd="0" destOrd="0" presId="urn:microsoft.com/office/officeart/2005/8/layout/process3"/>
    <dgm:cxn modelId="{87C1CBDD-D9A9-4F01-B862-0AB78C29E63C}" type="presParOf" srcId="{D04956F6-29A0-4CEE-A93B-3F082CC33852}" destId="{1FE68D2E-3FB5-4252-A0CB-09AF4A2BC3C5}" srcOrd="1" destOrd="0" presId="urn:microsoft.com/office/officeart/2005/8/layout/process3"/>
    <dgm:cxn modelId="{C4B98232-22C5-4F32-8087-B7187F1C8D35}" type="presParOf" srcId="{D04956F6-29A0-4CEE-A93B-3F082CC33852}" destId="{AEEAF56E-1D0F-4FAF-B0B6-32A6F88E69FF}" srcOrd="2" destOrd="0" presId="urn:microsoft.com/office/officeart/2005/8/layout/process3"/>
    <dgm:cxn modelId="{37128B37-228A-4C04-9AB6-0FDADA78DD89}" type="presParOf" srcId="{33764EE8-94F5-4A0A-8D75-720FFE01A60A}" destId="{C009DD3C-CDF4-483A-B091-9BB55D1CC1DC}" srcOrd="5" destOrd="0" presId="urn:microsoft.com/office/officeart/2005/8/layout/process3"/>
    <dgm:cxn modelId="{F051E131-E575-4B28-81AC-F34A75E405B6}" type="presParOf" srcId="{C009DD3C-CDF4-483A-B091-9BB55D1CC1DC}" destId="{C73CCFCC-6877-416C-A0AA-7E0732E854B5}" srcOrd="0" destOrd="0" presId="urn:microsoft.com/office/officeart/2005/8/layout/process3"/>
    <dgm:cxn modelId="{875647E3-3191-4652-AA12-AAC631096D31}" type="presParOf" srcId="{33764EE8-94F5-4A0A-8D75-720FFE01A60A}" destId="{FCD8A578-19B7-416C-9F4B-32AC7A13E003}" srcOrd="6" destOrd="0" presId="urn:microsoft.com/office/officeart/2005/8/layout/process3"/>
    <dgm:cxn modelId="{D974811C-BB5E-4CB3-B15A-DFEFF845DAC7}" type="presParOf" srcId="{FCD8A578-19B7-416C-9F4B-32AC7A13E003}" destId="{54E2B5AE-24D3-4314-A085-9A3B63448611}" srcOrd="0" destOrd="0" presId="urn:microsoft.com/office/officeart/2005/8/layout/process3"/>
    <dgm:cxn modelId="{BBAB8649-98FC-4A93-BA87-A048F3129AE7}" type="presParOf" srcId="{FCD8A578-19B7-416C-9F4B-32AC7A13E003}" destId="{87672FFA-7147-4FC4-8C0D-CB89C01E3011}" srcOrd="1" destOrd="0" presId="urn:microsoft.com/office/officeart/2005/8/layout/process3"/>
    <dgm:cxn modelId="{1AE51C53-7486-4BD6-8AA7-F5784D170C28}" type="presParOf" srcId="{FCD8A578-19B7-416C-9F4B-32AC7A13E003}" destId="{056456F4-93E5-477D-929E-DAE9799EE369}" srcOrd="2" destOrd="0" presId="urn:microsoft.com/office/officeart/2005/8/layout/process3"/>
    <dgm:cxn modelId="{1FCA8AAE-708F-436D-AC2E-2603E58D2AC4}" type="presParOf" srcId="{33764EE8-94F5-4A0A-8D75-720FFE01A60A}" destId="{3A0F561A-2294-4F4D-9B62-A572FE109B99}" srcOrd="7" destOrd="0" presId="urn:microsoft.com/office/officeart/2005/8/layout/process3"/>
    <dgm:cxn modelId="{C0B0CB7D-401E-49A7-9E07-824242F569AD}" type="presParOf" srcId="{3A0F561A-2294-4F4D-9B62-A572FE109B99}" destId="{5BDA0B31-0732-48B6-8DEF-58BDC69BED09}" srcOrd="0" destOrd="0" presId="urn:microsoft.com/office/officeart/2005/8/layout/process3"/>
    <dgm:cxn modelId="{7B6DD3A4-FA67-479A-B3DA-245EE253095C}" type="presParOf" srcId="{33764EE8-94F5-4A0A-8D75-720FFE01A60A}" destId="{057215D7-D71C-4AC0-A1A2-C9F587E17A4C}" srcOrd="8" destOrd="0" presId="urn:microsoft.com/office/officeart/2005/8/layout/process3"/>
    <dgm:cxn modelId="{0E4E2E2B-3046-474B-AD91-EDE8B9B4FD57}" type="presParOf" srcId="{057215D7-D71C-4AC0-A1A2-C9F587E17A4C}" destId="{E2620E7B-0AEA-4C74-80BF-24EB34A3E420}" srcOrd="0" destOrd="0" presId="urn:microsoft.com/office/officeart/2005/8/layout/process3"/>
    <dgm:cxn modelId="{4070A28B-4B24-4D73-B337-95689F06F4F7}" type="presParOf" srcId="{057215D7-D71C-4AC0-A1A2-C9F587E17A4C}" destId="{2205B60E-43E6-40C4-B3AA-DDE89BB7C6F3}" srcOrd="1" destOrd="0" presId="urn:microsoft.com/office/officeart/2005/8/layout/process3"/>
    <dgm:cxn modelId="{3B9741EA-1582-4B3A-9C68-892564381191}" type="presParOf" srcId="{057215D7-D71C-4AC0-A1A2-C9F587E17A4C}" destId="{54407C35-78E2-4F27-943E-FE9EA8BC71D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CA363-44A5-499D-908B-D993A95444D5}">
      <dsp:nvSpPr>
        <dsp:cNvPr id="0" name=""/>
        <dsp:cNvSpPr/>
      </dsp:nvSpPr>
      <dsp:spPr>
        <a:xfrm>
          <a:off x="6150" y="1677708"/>
          <a:ext cx="1387726" cy="60480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Prime</a:t>
          </a:r>
        </a:p>
      </dsp:txBody>
      <dsp:txXfrm>
        <a:off x="6150" y="1677708"/>
        <a:ext cx="1387726" cy="403200"/>
      </dsp:txXfrm>
    </dsp:sp>
    <dsp:sp modelId="{56FB3154-8AA1-4193-915A-59994E9FC8B7}">
      <dsp:nvSpPr>
        <dsp:cNvPr id="0" name=""/>
        <dsp:cNvSpPr/>
      </dsp:nvSpPr>
      <dsp:spPr>
        <a:xfrm>
          <a:off x="290383" y="2080908"/>
          <a:ext cx="1387726" cy="1660050"/>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Include context with your prompt</a:t>
          </a:r>
        </a:p>
      </dsp:txBody>
      <dsp:txXfrm>
        <a:off x="331028" y="2121553"/>
        <a:ext cx="1306436" cy="1578760"/>
      </dsp:txXfrm>
    </dsp:sp>
    <dsp:sp modelId="{46CD1801-EF38-4245-ACE9-D3206E5FDA2C}">
      <dsp:nvSpPr>
        <dsp:cNvPr id="0" name=""/>
        <dsp:cNvSpPr/>
      </dsp:nvSpPr>
      <dsp:spPr>
        <a:xfrm>
          <a:off x="1604251" y="1706556"/>
          <a:ext cx="445993" cy="345503"/>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604251" y="1775657"/>
        <a:ext cx="342342" cy="207301"/>
      </dsp:txXfrm>
    </dsp:sp>
    <dsp:sp modelId="{73B09118-705F-409E-94DC-7B44E38706D1}">
      <dsp:nvSpPr>
        <dsp:cNvPr id="0" name=""/>
        <dsp:cNvSpPr/>
      </dsp:nvSpPr>
      <dsp:spPr>
        <a:xfrm>
          <a:off x="2235374" y="1677708"/>
          <a:ext cx="1387726" cy="604800"/>
        </a:xfrm>
        <a:prstGeom prst="roundRect">
          <a:avLst>
            <a:gd name="adj" fmla="val 10000"/>
          </a:avLst>
        </a:prstGeom>
        <a:solidFill>
          <a:schemeClr val="accent2">
            <a:shade val="80000"/>
            <a:hueOff val="193993"/>
            <a:satOff val="-22935"/>
            <a:lumOff val="112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Persona</a:t>
          </a:r>
        </a:p>
      </dsp:txBody>
      <dsp:txXfrm>
        <a:off x="2235374" y="1677708"/>
        <a:ext cx="1387726" cy="403200"/>
      </dsp:txXfrm>
    </dsp:sp>
    <dsp:sp modelId="{2FE82950-1672-415B-BD3D-5D6EBB8469CF}">
      <dsp:nvSpPr>
        <dsp:cNvPr id="0" name=""/>
        <dsp:cNvSpPr/>
      </dsp:nvSpPr>
      <dsp:spPr>
        <a:xfrm>
          <a:off x="2519607" y="2080908"/>
          <a:ext cx="1387726" cy="1660050"/>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193993"/>
              <a:satOff val="-22935"/>
              <a:lumOff val="112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Share your desired personality, background, &amp; tone to shape the output</a:t>
          </a:r>
        </a:p>
      </dsp:txBody>
      <dsp:txXfrm>
        <a:off x="2560252" y="2121553"/>
        <a:ext cx="1306436" cy="1578760"/>
      </dsp:txXfrm>
    </dsp:sp>
    <dsp:sp modelId="{53BF6362-7DCA-4508-8559-6B0893F18A9C}">
      <dsp:nvSpPr>
        <dsp:cNvPr id="0" name=""/>
        <dsp:cNvSpPr/>
      </dsp:nvSpPr>
      <dsp:spPr>
        <a:xfrm>
          <a:off x="3833475" y="1706556"/>
          <a:ext cx="445993" cy="345503"/>
        </a:xfrm>
        <a:prstGeom prst="rightArrow">
          <a:avLst>
            <a:gd name="adj1" fmla="val 60000"/>
            <a:gd name="adj2" fmla="val 50000"/>
          </a:avLst>
        </a:prstGeom>
        <a:solidFill>
          <a:schemeClr val="accent2">
            <a:shade val="90000"/>
            <a:hueOff val="262325"/>
            <a:satOff val="-30580"/>
            <a:lumOff val="147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833475" y="1775657"/>
        <a:ext cx="342342" cy="207301"/>
      </dsp:txXfrm>
    </dsp:sp>
    <dsp:sp modelId="{1FE68D2E-3FB5-4252-A0CB-09AF4A2BC3C5}">
      <dsp:nvSpPr>
        <dsp:cNvPr id="0" name=""/>
        <dsp:cNvSpPr/>
      </dsp:nvSpPr>
      <dsp:spPr>
        <a:xfrm>
          <a:off x="4464599" y="1677708"/>
          <a:ext cx="1387726" cy="604800"/>
        </a:xfrm>
        <a:prstGeom prst="roundRect">
          <a:avLst>
            <a:gd name="adj" fmla="val 10000"/>
          </a:avLst>
        </a:prstGeom>
        <a:solidFill>
          <a:schemeClr val="accent2">
            <a:shade val="80000"/>
            <a:hueOff val="387986"/>
            <a:satOff val="-45870"/>
            <a:lumOff val="225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Prompt</a:t>
          </a:r>
        </a:p>
      </dsp:txBody>
      <dsp:txXfrm>
        <a:off x="4464599" y="1677708"/>
        <a:ext cx="1387726" cy="403200"/>
      </dsp:txXfrm>
    </dsp:sp>
    <dsp:sp modelId="{AEEAF56E-1D0F-4FAF-B0B6-32A6F88E69FF}">
      <dsp:nvSpPr>
        <dsp:cNvPr id="0" name=""/>
        <dsp:cNvSpPr/>
      </dsp:nvSpPr>
      <dsp:spPr>
        <a:xfrm>
          <a:off x="4748832" y="2080908"/>
          <a:ext cx="1387726" cy="1660050"/>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387986"/>
              <a:satOff val="-45870"/>
              <a:lumOff val="22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 sure to give clear and specific instructions</a:t>
          </a:r>
        </a:p>
      </dsp:txBody>
      <dsp:txXfrm>
        <a:off x="4789477" y="2121553"/>
        <a:ext cx="1306436" cy="1578760"/>
      </dsp:txXfrm>
    </dsp:sp>
    <dsp:sp modelId="{C009DD3C-CDF4-483A-B091-9BB55D1CC1DC}">
      <dsp:nvSpPr>
        <dsp:cNvPr id="0" name=""/>
        <dsp:cNvSpPr/>
      </dsp:nvSpPr>
      <dsp:spPr>
        <a:xfrm>
          <a:off x="6062700" y="1706556"/>
          <a:ext cx="445993" cy="345503"/>
        </a:xfrm>
        <a:prstGeom prst="rightArrow">
          <a:avLst>
            <a:gd name="adj1" fmla="val 60000"/>
            <a:gd name="adj2" fmla="val 50000"/>
          </a:avLst>
        </a:prstGeom>
        <a:solidFill>
          <a:schemeClr val="accent2">
            <a:shade val="90000"/>
            <a:hueOff val="524650"/>
            <a:satOff val="-61160"/>
            <a:lumOff val="294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062700" y="1775657"/>
        <a:ext cx="342342" cy="207301"/>
      </dsp:txXfrm>
    </dsp:sp>
    <dsp:sp modelId="{87672FFA-7147-4FC4-8C0D-CB89C01E3011}">
      <dsp:nvSpPr>
        <dsp:cNvPr id="0" name=""/>
        <dsp:cNvSpPr/>
      </dsp:nvSpPr>
      <dsp:spPr>
        <a:xfrm>
          <a:off x="6693823" y="1677708"/>
          <a:ext cx="1387726" cy="604800"/>
        </a:xfrm>
        <a:prstGeom prst="roundRect">
          <a:avLst>
            <a:gd name="adj" fmla="val 10000"/>
          </a:avLst>
        </a:prstGeom>
        <a:solidFill>
          <a:schemeClr val="accent2">
            <a:shade val="80000"/>
            <a:hueOff val="581979"/>
            <a:satOff val="-68805"/>
            <a:lumOff val="338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Product</a:t>
          </a:r>
        </a:p>
      </dsp:txBody>
      <dsp:txXfrm>
        <a:off x="6693823" y="1677708"/>
        <a:ext cx="1387726" cy="403200"/>
      </dsp:txXfrm>
    </dsp:sp>
    <dsp:sp modelId="{056456F4-93E5-477D-929E-DAE9799EE369}">
      <dsp:nvSpPr>
        <dsp:cNvPr id="0" name=""/>
        <dsp:cNvSpPr/>
      </dsp:nvSpPr>
      <dsp:spPr>
        <a:xfrm>
          <a:off x="6978056" y="2080908"/>
          <a:ext cx="1387726" cy="1660050"/>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581979"/>
              <a:satOff val="-68805"/>
              <a:lumOff val="33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Specify what output you want back from the system as output</a:t>
          </a:r>
        </a:p>
      </dsp:txBody>
      <dsp:txXfrm>
        <a:off x="7018701" y="2121553"/>
        <a:ext cx="1306436" cy="1578760"/>
      </dsp:txXfrm>
    </dsp:sp>
    <dsp:sp modelId="{3A0F561A-2294-4F4D-9B62-A572FE109B99}">
      <dsp:nvSpPr>
        <dsp:cNvPr id="0" name=""/>
        <dsp:cNvSpPr/>
      </dsp:nvSpPr>
      <dsp:spPr>
        <a:xfrm>
          <a:off x="8291924" y="1706556"/>
          <a:ext cx="445993" cy="345503"/>
        </a:xfrm>
        <a:prstGeom prst="rightArrow">
          <a:avLst>
            <a:gd name="adj1" fmla="val 60000"/>
            <a:gd name="adj2" fmla="val 50000"/>
          </a:avLst>
        </a:prstGeom>
        <a:solidFill>
          <a:schemeClr val="accent2">
            <a:shade val="90000"/>
            <a:hueOff val="786974"/>
            <a:satOff val="-91740"/>
            <a:lumOff val="442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291924" y="1775657"/>
        <a:ext cx="342342" cy="207301"/>
      </dsp:txXfrm>
    </dsp:sp>
    <dsp:sp modelId="{2205B60E-43E6-40C4-B3AA-DDE89BB7C6F3}">
      <dsp:nvSpPr>
        <dsp:cNvPr id="0" name=""/>
        <dsp:cNvSpPr/>
      </dsp:nvSpPr>
      <dsp:spPr>
        <a:xfrm>
          <a:off x="8923047" y="1677708"/>
          <a:ext cx="1387726" cy="604800"/>
        </a:xfrm>
        <a:prstGeom prst="roundRect">
          <a:avLst>
            <a:gd name="adj" fmla="val 10000"/>
          </a:avLst>
        </a:prstGeom>
        <a:solidFill>
          <a:schemeClr val="accent2">
            <a:shade val="80000"/>
            <a:hueOff val="775972"/>
            <a:satOff val="-91740"/>
            <a:lumOff val="45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Polish</a:t>
          </a:r>
        </a:p>
      </dsp:txBody>
      <dsp:txXfrm>
        <a:off x="8923047" y="1677708"/>
        <a:ext cx="1387726" cy="403200"/>
      </dsp:txXfrm>
    </dsp:sp>
    <dsp:sp modelId="{54407C35-78E2-4F27-943E-FE9EA8BC71DD}">
      <dsp:nvSpPr>
        <dsp:cNvPr id="0" name=""/>
        <dsp:cNvSpPr/>
      </dsp:nvSpPr>
      <dsp:spPr>
        <a:xfrm>
          <a:off x="9207280" y="2080908"/>
          <a:ext cx="1387726" cy="1660050"/>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775972"/>
              <a:satOff val="-91740"/>
              <a:lumOff val="45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Elaborate, refine, verify through the conversation with the system</a:t>
          </a:r>
        </a:p>
      </dsp:txBody>
      <dsp:txXfrm>
        <a:off x="9247925" y="2121553"/>
        <a:ext cx="1306436" cy="15787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CED12-4B03-4CAE-B673-01405FFD5CE6}"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ECC70-4132-45F7-A3FF-CDAD50CAC53C}" type="slidenum">
              <a:rPr lang="en-US" smtClean="0"/>
              <a:t>‹#›</a:t>
            </a:fld>
            <a:endParaRPr lang="en-US"/>
          </a:p>
        </p:txBody>
      </p:sp>
    </p:spTree>
    <p:extLst>
      <p:ext uri="{BB962C8B-B14F-4D97-AF65-F5344CB8AC3E}">
        <p14:creationId xmlns:p14="http://schemas.microsoft.com/office/powerpoint/2010/main" val="131786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1</a:t>
            </a:fld>
            <a:endParaRPr lang="en-US"/>
          </a:p>
        </p:txBody>
      </p:sp>
    </p:spTree>
    <p:extLst>
      <p:ext uri="{BB962C8B-B14F-4D97-AF65-F5344CB8AC3E}">
        <p14:creationId xmlns:p14="http://schemas.microsoft.com/office/powerpoint/2010/main" val="1620759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12</a:t>
            </a:fld>
            <a:endParaRPr lang="en-US"/>
          </a:p>
        </p:txBody>
      </p:sp>
    </p:spTree>
    <p:extLst>
      <p:ext uri="{BB962C8B-B14F-4D97-AF65-F5344CB8AC3E}">
        <p14:creationId xmlns:p14="http://schemas.microsoft.com/office/powerpoint/2010/main" val="247845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2</a:t>
            </a:fld>
            <a:endParaRPr lang="en-US"/>
          </a:p>
        </p:txBody>
      </p:sp>
    </p:spTree>
    <p:extLst>
      <p:ext uri="{BB962C8B-B14F-4D97-AF65-F5344CB8AC3E}">
        <p14:creationId xmlns:p14="http://schemas.microsoft.com/office/powerpoint/2010/main" val="117915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3</a:t>
            </a:fld>
            <a:endParaRPr lang="en-US"/>
          </a:p>
        </p:txBody>
      </p:sp>
    </p:spTree>
    <p:extLst>
      <p:ext uri="{BB962C8B-B14F-4D97-AF65-F5344CB8AC3E}">
        <p14:creationId xmlns:p14="http://schemas.microsoft.com/office/powerpoint/2010/main" val="38182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5</a:t>
            </a:fld>
            <a:endParaRPr lang="en-US"/>
          </a:p>
        </p:txBody>
      </p:sp>
    </p:spTree>
    <p:extLst>
      <p:ext uri="{BB962C8B-B14F-4D97-AF65-F5344CB8AC3E}">
        <p14:creationId xmlns:p14="http://schemas.microsoft.com/office/powerpoint/2010/main" val="112758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6</a:t>
            </a:fld>
            <a:endParaRPr lang="en-US"/>
          </a:p>
        </p:txBody>
      </p:sp>
    </p:spTree>
    <p:extLst>
      <p:ext uri="{BB962C8B-B14F-4D97-AF65-F5344CB8AC3E}">
        <p14:creationId xmlns:p14="http://schemas.microsoft.com/office/powerpoint/2010/main" val="296528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7</a:t>
            </a:fld>
            <a:endParaRPr lang="en-US"/>
          </a:p>
        </p:txBody>
      </p:sp>
    </p:spTree>
    <p:extLst>
      <p:ext uri="{BB962C8B-B14F-4D97-AF65-F5344CB8AC3E}">
        <p14:creationId xmlns:p14="http://schemas.microsoft.com/office/powerpoint/2010/main" val="206210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8</a:t>
            </a:fld>
            <a:endParaRPr lang="en-US"/>
          </a:p>
        </p:txBody>
      </p:sp>
    </p:spTree>
    <p:extLst>
      <p:ext uri="{BB962C8B-B14F-4D97-AF65-F5344CB8AC3E}">
        <p14:creationId xmlns:p14="http://schemas.microsoft.com/office/powerpoint/2010/main" val="403051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10</a:t>
            </a:fld>
            <a:endParaRPr lang="en-US"/>
          </a:p>
        </p:txBody>
      </p:sp>
    </p:spTree>
    <p:extLst>
      <p:ext uri="{BB962C8B-B14F-4D97-AF65-F5344CB8AC3E}">
        <p14:creationId xmlns:p14="http://schemas.microsoft.com/office/powerpoint/2010/main" val="315493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A9ECC70-4132-45F7-A3FF-CDAD50CAC53C}" type="slidenum">
              <a:rPr lang="en-US" smtClean="0"/>
              <a:t>11</a:t>
            </a:fld>
            <a:endParaRPr lang="en-US"/>
          </a:p>
        </p:txBody>
      </p:sp>
    </p:spTree>
    <p:extLst>
      <p:ext uri="{BB962C8B-B14F-4D97-AF65-F5344CB8AC3E}">
        <p14:creationId xmlns:p14="http://schemas.microsoft.com/office/powerpoint/2010/main" val="3294414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783-F65E-A247-AEEF-0786DB688F2D}"/>
              </a:ext>
            </a:extLst>
          </p:cNvPr>
          <p:cNvSpPr>
            <a:spLocks noGrp="1"/>
          </p:cNvSpPr>
          <p:nvPr>
            <p:ph type="ctrTitle"/>
          </p:nvPr>
        </p:nvSpPr>
        <p:spPr>
          <a:xfrm>
            <a:off x="5007431" y="2141524"/>
            <a:ext cx="6239689" cy="1441012"/>
          </a:xfrm>
          <a:prstGeom prst="rect">
            <a:avLst/>
          </a:prstGeom>
        </p:spPr>
        <p:txBody>
          <a:bodyPr anchor="t">
            <a:normAutofit/>
          </a:bodyPr>
          <a:lstStyle>
            <a:lvl1pPr algn="l">
              <a:defRPr sz="4800" spc="0">
                <a:solidFill>
                  <a:schemeClr val="bg1"/>
                </a:solidFill>
                <a:latin typeface="Merriweather"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954AF0-214F-DD47-A5EE-28710D19E367}"/>
              </a:ext>
            </a:extLst>
          </p:cNvPr>
          <p:cNvSpPr>
            <a:spLocks noGrp="1"/>
          </p:cNvSpPr>
          <p:nvPr>
            <p:ph type="subTitle" idx="1"/>
          </p:nvPr>
        </p:nvSpPr>
        <p:spPr>
          <a:xfrm>
            <a:off x="5007431" y="3877810"/>
            <a:ext cx="6239689" cy="1365522"/>
          </a:xfrm>
          <a:prstGeom prst="rect">
            <a:avLst/>
          </a:prstGeom>
        </p:spPr>
        <p:txBody>
          <a:bodyPr>
            <a:normAutofit/>
          </a:bodyPr>
          <a:lstStyle>
            <a:lvl1pPr marL="0" indent="0" algn="l">
              <a:buNone/>
              <a:defRPr sz="2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D9CDF8B-DFE6-E742-868D-269D26308FB5}"/>
              </a:ext>
            </a:extLst>
          </p:cNvPr>
          <p:cNvSpPr txBox="1"/>
          <p:nvPr userDrawn="1"/>
        </p:nvSpPr>
        <p:spPr>
          <a:xfrm>
            <a:off x="5704114" y="1509486"/>
            <a:ext cx="184731" cy="369332"/>
          </a:xfrm>
          <a:prstGeom prst="rect">
            <a:avLst/>
          </a:prstGeom>
          <a:noFill/>
        </p:spPr>
        <p:txBody>
          <a:bodyPr wrap="none" rtlCol="0">
            <a:spAutoFit/>
          </a:bodyPr>
          <a:lstStyle/>
          <a:p>
            <a:endParaRPr lang="en-US"/>
          </a:p>
        </p:txBody>
      </p:sp>
      <p:pic>
        <p:nvPicPr>
          <p:cNvPr id="16" name="Picture 15">
            <a:extLst>
              <a:ext uri="{FF2B5EF4-FFF2-40B4-BE49-F238E27FC236}">
                <a16:creationId xmlns:a16="http://schemas.microsoft.com/office/drawing/2014/main" id="{94CE4814-38B7-704C-B19B-DA997ADA61E5}"/>
              </a:ext>
            </a:extLst>
          </p:cNvPr>
          <p:cNvPicPr>
            <a:picLocks noChangeAspect="1"/>
          </p:cNvPicPr>
          <p:nvPr userDrawn="1"/>
        </p:nvPicPr>
        <p:blipFill>
          <a:blip r:embed="rId3"/>
          <a:stretch>
            <a:fillRect/>
          </a:stretch>
        </p:blipFill>
        <p:spPr>
          <a:xfrm>
            <a:off x="5094514" y="1822967"/>
            <a:ext cx="473166" cy="69003"/>
          </a:xfrm>
          <a:prstGeom prst="rect">
            <a:avLst/>
          </a:prstGeom>
        </p:spPr>
      </p:pic>
      <p:sp>
        <p:nvSpPr>
          <p:cNvPr id="5" name="Text Placeholder 4">
            <a:extLst>
              <a:ext uri="{FF2B5EF4-FFF2-40B4-BE49-F238E27FC236}">
                <a16:creationId xmlns:a16="http://schemas.microsoft.com/office/drawing/2014/main" id="{CB257A99-76CB-9243-97DB-B2BAB5C6C5A4}"/>
              </a:ext>
            </a:extLst>
          </p:cNvPr>
          <p:cNvSpPr>
            <a:spLocks noGrp="1"/>
          </p:cNvSpPr>
          <p:nvPr>
            <p:ph type="body" sz="quarter" idx="11" hasCustomPrompt="1"/>
          </p:nvPr>
        </p:nvSpPr>
        <p:spPr>
          <a:xfrm>
            <a:off x="4966963" y="1343225"/>
            <a:ext cx="2197100" cy="230188"/>
          </a:xfrm>
        </p:spPr>
        <p:txBody>
          <a:bodyPr>
            <a:noAutofit/>
          </a:bodyPr>
          <a:lstStyle>
            <a:lvl1pPr marL="0" indent="0">
              <a:buNone/>
              <a:defRPr sz="1400" b="1" i="0">
                <a:solidFill>
                  <a:srgbClr val="4B9CD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DATE</a:t>
            </a:r>
          </a:p>
        </p:txBody>
      </p:sp>
      <p:pic>
        <p:nvPicPr>
          <p:cNvPr id="4" name="Picture 3">
            <a:extLst>
              <a:ext uri="{FF2B5EF4-FFF2-40B4-BE49-F238E27FC236}">
                <a16:creationId xmlns:a16="http://schemas.microsoft.com/office/drawing/2014/main" id="{2A10DB5B-1F46-4F53-A9C2-BAE7DAD5F1F8}"/>
              </a:ext>
            </a:extLst>
          </p:cNvPr>
          <p:cNvPicPr>
            <a:picLocks noChangeAspect="1"/>
          </p:cNvPicPr>
          <p:nvPr userDrawn="1"/>
        </p:nvPicPr>
        <p:blipFill>
          <a:blip r:embed="rId4"/>
          <a:stretch>
            <a:fillRect/>
          </a:stretch>
        </p:blipFill>
        <p:spPr>
          <a:xfrm>
            <a:off x="4966963" y="6090591"/>
            <a:ext cx="4291593" cy="460249"/>
          </a:xfrm>
          <a:prstGeom prst="rect">
            <a:avLst/>
          </a:prstGeom>
        </p:spPr>
      </p:pic>
    </p:spTree>
    <p:extLst>
      <p:ext uri="{BB962C8B-B14F-4D97-AF65-F5344CB8AC3E}">
        <p14:creationId xmlns:p14="http://schemas.microsoft.com/office/powerpoint/2010/main" val="42332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Lon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9783-F65E-A247-AEEF-0786DB688F2D}"/>
              </a:ext>
            </a:extLst>
          </p:cNvPr>
          <p:cNvSpPr>
            <a:spLocks noGrp="1"/>
          </p:cNvSpPr>
          <p:nvPr>
            <p:ph type="ctrTitle"/>
          </p:nvPr>
        </p:nvSpPr>
        <p:spPr>
          <a:xfrm>
            <a:off x="5007431" y="2141524"/>
            <a:ext cx="6219369" cy="2974486"/>
          </a:xfrm>
          <a:prstGeom prst="rect">
            <a:avLst/>
          </a:prstGeom>
        </p:spPr>
        <p:txBody>
          <a:bodyPr anchor="t">
            <a:normAutofit/>
          </a:bodyPr>
          <a:lstStyle>
            <a:lvl1pPr algn="l">
              <a:defRPr sz="4800" spc="0">
                <a:solidFill>
                  <a:schemeClr val="bg1"/>
                </a:solidFill>
                <a:latin typeface="Merriweather" pitchFamily="2" charset="77"/>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5D9CDF8B-DFE6-E742-868D-269D26308FB5}"/>
              </a:ext>
            </a:extLst>
          </p:cNvPr>
          <p:cNvSpPr txBox="1"/>
          <p:nvPr userDrawn="1"/>
        </p:nvSpPr>
        <p:spPr>
          <a:xfrm>
            <a:off x="5704114" y="1509486"/>
            <a:ext cx="184731" cy="369332"/>
          </a:xfrm>
          <a:prstGeom prst="rect">
            <a:avLst/>
          </a:prstGeom>
          <a:noFill/>
        </p:spPr>
        <p:txBody>
          <a:bodyPr wrap="none" rtlCol="0">
            <a:spAutoFit/>
          </a:bodyPr>
          <a:lstStyle/>
          <a:p>
            <a:endParaRPr lang="en-US"/>
          </a:p>
        </p:txBody>
      </p:sp>
      <p:pic>
        <p:nvPicPr>
          <p:cNvPr id="16" name="Picture 15">
            <a:extLst>
              <a:ext uri="{FF2B5EF4-FFF2-40B4-BE49-F238E27FC236}">
                <a16:creationId xmlns:a16="http://schemas.microsoft.com/office/drawing/2014/main" id="{94CE4814-38B7-704C-B19B-DA997ADA61E5}"/>
              </a:ext>
            </a:extLst>
          </p:cNvPr>
          <p:cNvPicPr>
            <a:picLocks noChangeAspect="1"/>
          </p:cNvPicPr>
          <p:nvPr userDrawn="1"/>
        </p:nvPicPr>
        <p:blipFill>
          <a:blip r:embed="rId3"/>
          <a:stretch>
            <a:fillRect/>
          </a:stretch>
        </p:blipFill>
        <p:spPr>
          <a:xfrm>
            <a:off x="5094514" y="1822967"/>
            <a:ext cx="473166" cy="69003"/>
          </a:xfrm>
          <a:prstGeom prst="rect">
            <a:avLst/>
          </a:prstGeom>
        </p:spPr>
      </p:pic>
      <p:sp>
        <p:nvSpPr>
          <p:cNvPr id="7" name="Text Placeholder 4">
            <a:extLst>
              <a:ext uri="{FF2B5EF4-FFF2-40B4-BE49-F238E27FC236}">
                <a16:creationId xmlns:a16="http://schemas.microsoft.com/office/drawing/2014/main" id="{B68C9C3C-97FB-4D4F-B3DF-DD69788B608E}"/>
              </a:ext>
            </a:extLst>
          </p:cNvPr>
          <p:cNvSpPr>
            <a:spLocks noGrp="1"/>
          </p:cNvSpPr>
          <p:nvPr>
            <p:ph type="body" sz="quarter" idx="11" hasCustomPrompt="1"/>
          </p:nvPr>
        </p:nvSpPr>
        <p:spPr>
          <a:xfrm>
            <a:off x="4966963" y="1343225"/>
            <a:ext cx="2197100" cy="230188"/>
          </a:xfrm>
        </p:spPr>
        <p:txBody>
          <a:bodyPr>
            <a:noAutofit/>
          </a:bodyPr>
          <a:lstStyle>
            <a:lvl1pPr marL="0" indent="0">
              <a:buNone/>
              <a:defRPr sz="1400" b="1" i="0">
                <a:solidFill>
                  <a:srgbClr val="4B9CD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DATE</a:t>
            </a:r>
          </a:p>
        </p:txBody>
      </p:sp>
      <p:pic>
        <p:nvPicPr>
          <p:cNvPr id="3" name="Picture 2">
            <a:extLst>
              <a:ext uri="{FF2B5EF4-FFF2-40B4-BE49-F238E27FC236}">
                <a16:creationId xmlns:a16="http://schemas.microsoft.com/office/drawing/2014/main" id="{8B474BF6-6EC2-4726-A062-F5075EAC6FA1}"/>
              </a:ext>
            </a:extLst>
          </p:cNvPr>
          <p:cNvPicPr>
            <a:picLocks noChangeAspect="1"/>
          </p:cNvPicPr>
          <p:nvPr userDrawn="1"/>
        </p:nvPicPr>
        <p:blipFill>
          <a:blip r:embed="rId4"/>
          <a:stretch>
            <a:fillRect/>
          </a:stretch>
        </p:blipFill>
        <p:spPr>
          <a:xfrm>
            <a:off x="4966963" y="6096529"/>
            <a:ext cx="4291593" cy="460249"/>
          </a:xfrm>
          <a:prstGeom prst="rect">
            <a:avLst/>
          </a:prstGeom>
        </p:spPr>
      </p:pic>
    </p:spTree>
    <p:extLst>
      <p:ext uri="{BB962C8B-B14F-4D97-AF65-F5344CB8AC3E}">
        <p14:creationId xmlns:p14="http://schemas.microsoft.com/office/powerpoint/2010/main" val="398475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5955-19A1-CB44-AC1D-6F6E2516E441}"/>
              </a:ext>
            </a:extLst>
          </p:cNvPr>
          <p:cNvSpPr>
            <a:spLocks noGrp="1"/>
          </p:cNvSpPr>
          <p:nvPr>
            <p:ph type="title"/>
          </p:nvPr>
        </p:nvSpPr>
        <p:spPr>
          <a:xfrm>
            <a:off x="594360" y="253365"/>
            <a:ext cx="11084293" cy="1325563"/>
          </a:xfrm>
          <a:prstGeom prst="rect">
            <a:avLst/>
          </a:prstGeom>
        </p:spPr>
        <p:txBody>
          <a:bodyPr>
            <a:normAutofit/>
          </a:bodyPr>
          <a:lstStyle>
            <a:lvl1pPr>
              <a:defRPr sz="2800">
                <a:solidFill>
                  <a:srgbClr val="4B9CD3"/>
                </a:solidFill>
                <a:latin typeface="Merriweather"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7F8C91-B5DB-FE4C-A2B5-1DF19517A5E3}"/>
              </a:ext>
            </a:extLst>
          </p:cNvPr>
          <p:cNvSpPr>
            <a:spLocks noGrp="1"/>
          </p:cNvSpPr>
          <p:nvPr>
            <p:ph idx="1" hasCustomPrompt="1"/>
          </p:nvPr>
        </p:nvSpPr>
        <p:spPr>
          <a:xfrm>
            <a:off x="594360" y="1866265"/>
            <a:ext cx="5373261" cy="277495"/>
          </a:xfrm>
          <a:prstGeom prst="rect">
            <a:avLst/>
          </a:prstGeom>
        </p:spPr>
        <p:txBody>
          <a:bodyPr/>
          <a:lstStyle>
            <a:lvl1pPr marL="0" indent="0">
              <a:buNone/>
              <a:defRPr sz="1400" b="1" i="0">
                <a:solidFill>
                  <a:srgbClr val="952E4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Clr>
                <a:srgbClr val="ECC060"/>
              </a:buClr>
              <a:buSzPct val="125000"/>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p:txBody>
      </p:sp>
      <p:pic>
        <p:nvPicPr>
          <p:cNvPr id="9" name="Picture 8">
            <a:extLst>
              <a:ext uri="{FF2B5EF4-FFF2-40B4-BE49-F238E27FC236}">
                <a16:creationId xmlns:a16="http://schemas.microsoft.com/office/drawing/2014/main" id="{DA8C6904-B268-FD47-AA83-4277914830FF}"/>
              </a:ext>
            </a:extLst>
          </p:cNvPr>
          <p:cNvPicPr>
            <a:picLocks noChangeAspect="1"/>
          </p:cNvPicPr>
          <p:nvPr userDrawn="1"/>
        </p:nvPicPr>
        <p:blipFill>
          <a:blip r:embed="rId3"/>
          <a:stretch>
            <a:fillRect/>
          </a:stretch>
        </p:blipFill>
        <p:spPr>
          <a:xfrm>
            <a:off x="715554" y="1328090"/>
            <a:ext cx="473166" cy="69003"/>
          </a:xfrm>
          <a:prstGeom prst="rect">
            <a:avLst/>
          </a:prstGeom>
        </p:spPr>
      </p:pic>
      <p:sp>
        <p:nvSpPr>
          <p:cNvPr id="14" name="Text Placeholder 13">
            <a:extLst>
              <a:ext uri="{FF2B5EF4-FFF2-40B4-BE49-F238E27FC236}">
                <a16:creationId xmlns:a16="http://schemas.microsoft.com/office/drawing/2014/main" id="{3EE93291-A6B1-FF49-B5EA-E15AAD57D808}"/>
              </a:ext>
            </a:extLst>
          </p:cNvPr>
          <p:cNvSpPr>
            <a:spLocks noGrp="1"/>
          </p:cNvSpPr>
          <p:nvPr>
            <p:ph type="body" sz="quarter" idx="12"/>
          </p:nvPr>
        </p:nvSpPr>
        <p:spPr>
          <a:xfrm>
            <a:off x="593725" y="2394585"/>
            <a:ext cx="5373938" cy="3011898"/>
          </a:xfrm>
          <a:prstGeom prst="rect">
            <a:avLst/>
          </a:prstGeom>
        </p:spPr>
        <p:txBody>
          <a:bodyPr>
            <a:normAutofit/>
          </a:bodyPr>
          <a:lstStyle>
            <a:lvl1pPr marL="0" inden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F88E1670-BCB1-9841-A86C-42B986665FAF}"/>
              </a:ext>
            </a:extLst>
          </p:cNvPr>
          <p:cNvSpPr>
            <a:spLocks noGrp="1"/>
          </p:cNvSpPr>
          <p:nvPr>
            <p:ph idx="13" hasCustomPrompt="1"/>
          </p:nvPr>
        </p:nvSpPr>
        <p:spPr>
          <a:xfrm>
            <a:off x="6305350" y="1866265"/>
            <a:ext cx="5373261" cy="277495"/>
          </a:xfrm>
          <a:prstGeom prst="rect">
            <a:avLst/>
          </a:prstGeom>
        </p:spPr>
        <p:txBody>
          <a:bodyPr/>
          <a:lstStyle>
            <a:lvl1pPr marL="0" indent="0">
              <a:buNone/>
              <a:defRPr sz="1400" b="1" i="0">
                <a:solidFill>
                  <a:srgbClr val="952E4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Clr>
                <a:srgbClr val="ECC060"/>
              </a:buClr>
              <a:buSzPct val="125000"/>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p:txBody>
      </p:sp>
      <p:sp>
        <p:nvSpPr>
          <p:cNvPr id="24" name="Text Placeholder 13">
            <a:extLst>
              <a:ext uri="{FF2B5EF4-FFF2-40B4-BE49-F238E27FC236}">
                <a16:creationId xmlns:a16="http://schemas.microsoft.com/office/drawing/2014/main" id="{E95F1BA8-F8C9-F141-BA59-F63B46C15C58}"/>
              </a:ext>
            </a:extLst>
          </p:cNvPr>
          <p:cNvSpPr>
            <a:spLocks noGrp="1"/>
          </p:cNvSpPr>
          <p:nvPr>
            <p:ph type="body" sz="quarter" idx="14"/>
          </p:nvPr>
        </p:nvSpPr>
        <p:spPr>
          <a:xfrm>
            <a:off x="6304715" y="2394585"/>
            <a:ext cx="5373938" cy="3011898"/>
          </a:xfrm>
          <a:prstGeom prst="rect">
            <a:avLst/>
          </a:prstGeom>
        </p:spPr>
        <p:txBody>
          <a:bodyPr>
            <a:normAutofit/>
          </a:bodyPr>
          <a:lstStyle>
            <a:lvl1pPr marL="0" inden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1BAB16FE-AAB4-1741-BBC9-608B252521CC}"/>
              </a:ext>
            </a:extLst>
          </p:cNvPr>
          <p:cNvSpPr>
            <a:spLocks noGrp="1"/>
          </p:cNvSpPr>
          <p:nvPr>
            <p:ph type="body" sz="quarter" idx="15" hasCustomPrompt="1"/>
          </p:nvPr>
        </p:nvSpPr>
        <p:spPr>
          <a:xfrm>
            <a:off x="359008" y="6242919"/>
            <a:ext cx="3634258" cy="238906"/>
          </a:xfrm>
        </p:spPr>
        <p:txBody>
          <a:bodyPr>
            <a:normAutofit/>
          </a:bodyPr>
          <a:lstStyle>
            <a:lvl1pPr marL="0" indent="0">
              <a:buNone/>
              <a:defRPr sz="1400">
                <a:solidFill>
                  <a:schemeClr val="bg1"/>
                </a:solidFill>
                <a:latin typeface="Merriweather" pitchFamily="2" charset="77"/>
              </a:defRPr>
            </a:lvl1pPr>
          </a:lstStyle>
          <a:p>
            <a:pPr lvl="0"/>
            <a:r>
              <a:rPr lang="en-US" dirty="0"/>
              <a:t>Click here to add section title</a:t>
            </a:r>
          </a:p>
        </p:txBody>
      </p:sp>
      <p:pic>
        <p:nvPicPr>
          <p:cNvPr id="4" name="Picture 3">
            <a:extLst>
              <a:ext uri="{FF2B5EF4-FFF2-40B4-BE49-F238E27FC236}">
                <a16:creationId xmlns:a16="http://schemas.microsoft.com/office/drawing/2014/main" id="{363BB702-657D-4875-9CC8-71DC498D48FA}"/>
              </a:ext>
            </a:extLst>
          </p:cNvPr>
          <p:cNvPicPr>
            <a:picLocks noChangeAspect="1"/>
          </p:cNvPicPr>
          <p:nvPr userDrawn="1"/>
        </p:nvPicPr>
        <p:blipFill>
          <a:blip r:embed="rId4"/>
          <a:stretch>
            <a:fillRect/>
          </a:stretch>
        </p:blipFill>
        <p:spPr>
          <a:xfrm>
            <a:off x="7387018" y="6154810"/>
            <a:ext cx="4291593" cy="460249"/>
          </a:xfrm>
          <a:prstGeom prst="rect">
            <a:avLst/>
          </a:prstGeom>
        </p:spPr>
      </p:pic>
    </p:spTree>
    <p:extLst>
      <p:ext uri="{BB962C8B-B14F-4D97-AF65-F5344CB8AC3E}">
        <p14:creationId xmlns:p14="http://schemas.microsoft.com/office/powerpoint/2010/main" val="340032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A8D4BF7-C24E-1740-92DE-D4B2FD6D4177}"/>
              </a:ext>
            </a:extLst>
          </p:cNvPr>
          <p:cNvSpPr>
            <a:spLocks noGrp="1"/>
          </p:cNvSpPr>
          <p:nvPr>
            <p:ph type="title"/>
          </p:nvPr>
        </p:nvSpPr>
        <p:spPr>
          <a:xfrm>
            <a:off x="2679834" y="253365"/>
            <a:ext cx="9079030" cy="1325563"/>
          </a:xfrm>
          <a:prstGeom prst="rect">
            <a:avLst/>
          </a:prstGeom>
        </p:spPr>
        <p:txBody>
          <a:bodyPr>
            <a:normAutofit/>
          </a:bodyPr>
          <a:lstStyle>
            <a:lvl1pPr>
              <a:defRPr sz="2800">
                <a:solidFill>
                  <a:srgbClr val="4B9CD3"/>
                </a:solidFill>
                <a:latin typeface="Merriweather"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D893468-46C1-9141-9536-A9926FA06321}"/>
              </a:ext>
            </a:extLst>
          </p:cNvPr>
          <p:cNvSpPr>
            <a:spLocks noGrp="1"/>
          </p:cNvSpPr>
          <p:nvPr>
            <p:ph idx="1" hasCustomPrompt="1"/>
          </p:nvPr>
        </p:nvSpPr>
        <p:spPr>
          <a:xfrm>
            <a:off x="2679833" y="1866265"/>
            <a:ext cx="4362655" cy="277495"/>
          </a:xfrm>
          <a:prstGeom prst="rect">
            <a:avLst/>
          </a:prstGeom>
        </p:spPr>
        <p:txBody>
          <a:bodyPr/>
          <a:lstStyle>
            <a:lvl1pPr marL="0" indent="0">
              <a:buNone/>
              <a:defRPr sz="1400" b="1" i="0">
                <a:solidFill>
                  <a:srgbClr val="952E4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Clr>
                <a:srgbClr val="ECC060"/>
              </a:buClr>
              <a:buSzPct val="125000"/>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p:txBody>
      </p:sp>
      <p:pic>
        <p:nvPicPr>
          <p:cNvPr id="9" name="Picture 8">
            <a:extLst>
              <a:ext uri="{FF2B5EF4-FFF2-40B4-BE49-F238E27FC236}">
                <a16:creationId xmlns:a16="http://schemas.microsoft.com/office/drawing/2014/main" id="{7A844B94-4C60-C746-AD4C-C7E61C366C88}"/>
              </a:ext>
            </a:extLst>
          </p:cNvPr>
          <p:cNvPicPr>
            <a:picLocks noChangeAspect="1"/>
          </p:cNvPicPr>
          <p:nvPr userDrawn="1"/>
        </p:nvPicPr>
        <p:blipFill>
          <a:blip r:embed="rId3"/>
          <a:stretch>
            <a:fillRect/>
          </a:stretch>
        </p:blipFill>
        <p:spPr>
          <a:xfrm>
            <a:off x="2801027" y="1328090"/>
            <a:ext cx="473166" cy="69003"/>
          </a:xfrm>
          <a:prstGeom prst="rect">
            <a:avLst/>
          </a:prstGeom>
        </p:spPr>
      </p:pic>
      <p:sp>
        <p:nvSpPr>
          <p:cNvPr id="10" name="Text Placeholder 13">
            <a:extLst>
              <a:ext uri="{FF2B5EF4-FFF2-40B4-BE49-F238E27FC236}">
                <a16:creationId xmlns:a16="http://schemas.microsoft.com/office/drawing/2014/main" id="{420664D5-C3CA-C24D-B5C1-B3B10C26DD73}"/>
              </a:ext>
            </a:extLst>
          </p:cNvPr>
          <p:cNvSpPr>
            <a:spLocks noGrp="1"/>
          </p:cNvSpPr>
          <p:nvPr>
            <p:ph type="body" sz="quarter" idx="12"/>
          </p:nvPr>
        </p:nvSpPr>
        <p:spPr>
          <a:xfrm>
            <a:off x="2679198" y="2394585"/>
            <a:ext cx="4363286" cy="3893920"/>
          </a:xfrm>
          <a:prstGeom prst="rect">
            <a:avLst/>
          </a:prstGeom>
        </p:spPr>
        <p:txBody>
          <a:bodyPr>
            <a:normAutofit/>
          </a:bodyPr>
          <a:lstStyle>
            <a:lvl1pPr marL="0" inden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DC8EFF37-3D4F-874D-82DF-67574B69511B}"/>
              </a:ext>
            </a:extLst>
          </p:cNvPr>
          <p:cNvSpPr>
            <a:spLocks noGrp="1"/>
          </p:cNvSpPr>
          <p:nvPr>
            <p:ph idx="13" hasCustomPrompt="1"/>
          </p:nvPr>
        </p:nvSpPr>
        <p:spPr>
          <a:xfrm>
            <a:off x="7396212" y="1866265"/>
            <a:ext cx="4362655" cy="277495"/>
          </a:xfrm>
          <a:prstGeom prst="rect">
            <a:avLst/>
          </a:prstGeom>
        </p:spPr>
        <p:txBody>
          <a:bodyPr/>
          <a:lstStyle>
            <a:lvl1pPr marL="0" indent="0">
              <a:buNone/>
              <a:defRPr sz="1400" b="1" i="0">
                <a:solidFill>
                  <a:srgbClr val="952E4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Clr>
                <a:srgbClr val="ECC060"/>
              </a:buClr>
              <a:buSzPct val="125000"/>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p:txBody>
      </p:sp>
      <p:sp>
        <p:nvSpPr>
          <p:cNvPr id="19" name="Text Placeholder 13">
            <a:extLst>
              <a:ext uri="{FF2B5EF4-FFF2-40B4-BE49-F238E27FC236}">
                <a16:creationId xmlns:a16="http://schemas.microsoft.com/office/drawing/2014/main" id="{945010D0-D5CF-6F44-B496-EC1770180843}"/>
              </a:ext>
            </a:extLst>
          </p:cNvPr>
          <p:cNvSpPr>
            <a:spLocks noGrp="1"/>
          </p:cNvSpPr>
          <p:nvPr>
            <p:ph type="body" sz="quarter" idx="14"/>
          </p:nvPr>
        </p:nvSpPr>
        <p:spPr>
          <a:xfrm>
            <a:off x="7395577" y="2394585"/>
            <a:ext cx="4363286" cy="3893920"/>
          </a:xfrm>
          <a:prstGeom prst="rect">
            <a:avLst/>
          </a:prstGeom>
        </p:spPr>
        <p:txBody>
          <a:bodyPr>
            <a:normAutofit/>
          </a:bodyPr>
          <a:lstStyle>
            <a:lvl1pPr marL="0" inden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close up of a logo&#10;&#10;Description automatically generated">
            <a:extLst>
              <a:ext uri="{FF2B5EF4-FFF2-40B4-BE49-F238E27FC236}">
                <a16:creationId xmlns:a16="http://schemas.microsoft.com/office/drawing/2014/main" id="{17AE9853-E9D3-4031-8DDB-ADB070081120}"/>
              </a:ext>
            </a:extLst>
          </p:cNvPr>
          <p:cNvPicPr>
            <a:picLocks noChangeAspect="1"/>
          </p:cNvPicPr>
          <p:nvPr userDrawn="1"/>
        </p:nvPicPr>
        <p:blipFill>
          <a:blip r:embed="rId4"/>
          <a:stretch>
            <a:fillRect/>
          </a:stretch>
        </p:blipFill>
        <p:spPr>
          <a:xfrm>
            <a:off x="156831" y="5579418"/>
            <a:ext cx="1487427" cy="1219202"/>
          </a:xfrm>
          <a:prstGeom prst="rect">
            <a:avLst/>
          </a:prstGeom>
        </p:spPr>
      </p:pic>
    </p:spTree>
    <p:extLst>
      <p:ext uri="{BB962C8B-B14F-4D97-AF65-F5344CB8AC3E}">
        <p14:creationId xmlns:p14="http://schemas.microsoft.com/office/powerpoint/2010/main" val="230119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F4FA6D-50A4-5346-BC22-9B6779DCA924}"/>
              </a:ext>
            </a:extLst>
          </p:cNvPr>
          <p:cNvSpPr>
            <a:spLocks noGrp="1"/>
          </p:cNvSpPr>
          <p:nvPr>
            <p:ph type="title" hasCustomPrompt="1"/>
          </p:nvPr>
        </p:nvSpPr>
        <p:spPr>
          <a:xfrm>
            <a:off x="633713" y="879677"/>
            <a:ext cx="3926712" cy="1350177"/>
          </a:xfrm>
          <a:prstGeom prst="rect">
            <a:avLst/>
          </a:prstGeom>
        </p:spPr>
        <p:txBody>
          <a:bodyPr anchor="t">
            <a:normAutofit/>
          </a:bodyPr>
          <a:lstStyle>
            <a:lvl1pPr>
              <a:defRPr sz="2800">
                <a:solidFill>
                  <a:srgbClr val="4B9CD3"/>
                </a:solidFill>
                <a:latin typeface="Merriweather" pitchFamily="2" charset="77"/>
              </a:defRPr>
            </a:lvl1pPr>
          </a:lstStyle>
          <a:p>
            <a:r>
              <a:rPr lang="en-US" dirty="0"/>
              <a:t>Click to edit </a:t>
            </a:r>
            <a:br>
              <a:rPr lang="en-US" dirty="0"/>
            </a:br>
            <a:r>
              <a:rPr lang="en-US" dirty="0"/>
              <a:t>Master title </a:t>
            </a:r>
            <a:br>
              <a:rPr lang="en-US" dirty="0"/>
            </a:br>
            <a:r>
              <a:rPr lang="en-US" dirty="0"/>
              <a:t>style</a:t>
            </a:r>
          </a:p>
        </p:txBody>
      </p:sp>
      <p:pic>
        <p:nvPicPr>
          <p:cNvPr id="8" name="Picture 7">
            <a:extLst>
              <a:ext uri="{FF2B5EF4-FFF2-40B4-BE49-F238E27FC236}">
                <a16:creationId xmlns:a16="http://schemas.microsoft.com/office/drawing/2014/main" id="{2E71F8E7-28E2-664F-9CDC-7D5656C484E4}"/>
              </a:ext>
            </a:extLst>
          </p:cNvPr>
          <p:cNvPicPr>
            <a:picLocks noChangeAspect="1"/>
          </p:cNvPicPr>
          <p:nvPr userDrawn="1"/>
        </p:nvPicPr>
        <p:blipFill>
          <a:blip r:embed="rId3"/>
          <a:stretch>
            <a:fillRect/>
          </a:stretch>
        </p:blipFill>
        <p:spPr>
          <a:xfrm>
            <a:off x="714738" y="2365546"/>
            <a:ext cx="473166" cy="69003"/>
          </a:xfrm>
          <a:prstGeom prst="rect">
            <a:avLst/>
          </a:prstGeom>
        </p:spPr>
      </p:pic>
      <p:sp>
        <p:nvSpPr>
          <p:cNvPr id="10" name="Text Placeholder 9">
            <a:extLst>
              <a:ext uri="{FF2B5EF4-FFF2-40B4-BE49-F238E27FC236}">
                <a16:creationId xmlns:a16="http://schemas.microsoft.com/office/drawing/2014/main" id="{4DF2117A-55DB-4548-A2ED-0BF07EF2ECC2}"/>
              </a:ext>
            </a:extLst>
          </p:cNvPr>
          <p:cNvSpPr>
            <a:spLocks noGrp="1"/>
          </p:cNvSpPr>
          <p:nvPr>
            <p:ph type="body" sz="quarter" idx="10"/>
          </p:nvPr>
        </p:nvSpPr>
        <p:spPr>
          <a:xfrm>
            <a:off x="633713" y="2709140"/>
            <a:ext cx="3926712" cy="2220912"/>
          </a:xfrm>
          <a:prstGeom prst="rect">
            <a:avLst/>
          </a:prstGeom>
        </p:spPr>
        <p:txBody>
          <a:bodyPr>
            <a:normAutofit/>
          </a:bodyPr>
          <a:lstStyle>
            <a:lvl1pPr marL="0" indent="0">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3" name="Content Placeholder 2">
            <a:extLst>
              <a:ext uri="{FF2B5EF4-FFF2-40B4-BE49-F238E27FC236}">
                <a16:creationId xmlns:a16="http://schemas.microsoft.com/office/drawing/2014/main" id="{DC702D44-8CC8-A442-8190-6752F2924E6E}"/>
              </a:ext>
            </a:extLst>
          </p:cNvPr>
          <p:cNvSpPr>
            <a:spLocks noGrp="1"/>
          </p:cNvSpPr>
          <p:nvPr>
            <p:ph idx="1" hasCustomPrompt="1"/>
          </p:nvPr>
        </p:nvSpPr>
        <p:spPr>
          <a:xfrm>
            <a:off x="6011312" y="763927"/>
            <a:ext cx="5373261" cy="277495"/>
          </a:xfrm>
          <a:prstGeom prst="rect">
            <a:avLst/>
          </a:prstGeom>
        </p:spPr>
        <p:txBody>
          <a:bodyPr/>
          <a:lstStyle>
            <a:lvl1pPr marL="0" indent="0">
              <a:buNone/>
              <a:defRPr sz="1400" b="1" i="0">
                <a:solidFill>
                  <a:srgbClr val="952E46"/>
                </a:solidFill>
                <a:latin typeface="Open Sans" panose="020B0606030504020204" pitchFamily="34" charset="0"/>
                <a:ea typeface="Open Sans" panose="020B0606030504020204" pitchFamily="34" charset="0"/>
                <a:cs typeface="Open Sans" panose="020B0606030504020204" pitchFamily="34" charset="0"/>
              </a:defRPr>
            </a:lvl1pPr>
            <a:lvl2pPr marL="457200" indent="0">
              <a:buClr>
                <a:srgbClr val="ECC060"/>
              </a:buClr>
              <a:buSzPct val="125000"/>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5FFED639-0CBE-B54A-949B-0E2C5836AD14}"/>
              </a:ext>
            </a:extLst>
          </p:cNvPr>
          <p:cNvSpPr>
            <a:spLocks noGrp="1"/>
          </p:cNvSpPr>
          <p:nvPr>
            <p:ph type="body" sz="quarter" idx="12"/>
          </p:nvPr>
        </p:nvSpPr>
        <p:spPr>
          <a:xfrm>
            <a:off x="6010677" y="1292247"/>
            <a:ext cx="5373938" cy="4853910"/>
          </a:xfrm>
          <a:prstGeom prst="rect">
            <a:avLst/>
          </a:prstGeom>
        </p:spPr>
        <p:txBody>
          <a:bodyPr>
            <a:normAutofit/>
          </a:bodyPr>
          <a:lstStyle>
            <a:lvl1pPr marL="0" inden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ECC060"/>
              </a:buClr>
              <a:buSzPct val="125000"/>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58AFA96F-95C9-4B8C-BE2D-5C8F9446706C}"/>
              </a:ext>
            </a:extLst>
          </p:cNvPr>
          <p:cNvPicPr>
            <a:picLocks noChangeAspect="1"/>
          </p:cNvPicPr>
          <p:nvPr userDrawn="1"/>
        </p:nvPicPr>
        <p:blipFill>
          <a:blip r:embed="rId4"/>
          <a:stretch>
            <a:fillRect/>
          </a:stretch>
        </p:blipFill>
        <p:spPr>
          <a:xfrm>
            <a:off x="633713" y="6049027"/>
            <a:ext cx="4291593" cy="460249"/>
          </a:xfrm>
          <a:prstGeom prst="rect">
            <a:avLst/>
          </a:prstGeom>
        </p:spPr>
      </p:pic>
    </p:spTree>
    <p:extLst>
      <p:ext uri="{BB962C8B-B14F-4D97-AF65-F5344CB8AC3E}">
        <p14:creationId xmlns:p14="http://schemas.microsoft.com/office/powerpoint/2010/main" val="6540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55B09D-6627-B54B-AD05-DA17D3305E07}"/>
              </a:ext>
            </a:extLst>
          </p:cNvPr>
          <p:cNvPicPr>
            <a:picLocks noChangeAspect="1"/>
          </p:cNvPicPr>
          <p:nvPr userDrawn="1"/>
        </p:nvPicPr>
        <p:blipFill>
          <a:blip r:embed="rId3"/>
          <a:stretch>
            <a:fillRect/>
          </a:stretch>
        </p:blipFill>
        <p:spPr>
          <a:xfrm>
            <a:off x="1031800" y="3173154"/>
            <a:ext cx="473166" cy="69003"/>
          </a:xfrm>
          <a:prstGeom prst="rect">
            <a:avLst/>
          </a:prstGeom>
        </p:spPr>
      </p:pic>
      <p:sp>
        <p:nvSpPr>
          <p:cNvPr id="11" name="Text Placeholder 10">
            <a:extLst>
              <a:ext uri="{FF2B5EF4-FFF2-40B4-BE49-F238E27FC236}">
                <a16:creationId xmlns:a16="http://schemas.microsoft.com/office/drawing/2014/main" id="{BDB1CC62-54D0-46DF-B246-B6EC7B383A36}"/>
              </a:ext>
            </a:extLst>
          </p:cNvPr>
          <p:cNvSpPr>
            <a:spLocks noGrp="1"/>
          </p:cNvSpPr>
          <p:nvPr>
            <p:ph type="body" sz="quarter" idx="11" hasCustomPrompt="1"/>
          </p:nvPr>
        </p:nvSpPr>
        <p:spPr>
          <a:xfrm>
            <a:off x="915988" y="3700018"/>
            <a:ext cx="6856412" cy="515938"/>
          </a:xfrm>
        </p:spPr>
        <p:txBody>
          <a:bodyPr>
            <a:no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Subtitle description text goes here and here</a:t>
            </a:r>
          </a:p>
        </p:txBody>
      </p:sp>
      <p:sp>
        <p:nvSpPr>
          <p:cNvPr id="14" name="Text Placeholder 13">
            <a:extLst>
              <a:ext uri="{FF2B5EF4-FFF2-40B4-BE49-F238E27FC236}">
                <a16:creationId xmlns:a16="http://schemas.microsoft.com/office/drawing/2014/main" id="{B7DBD1E6-907D-43EC-98D7-B831221DC45D}"/>
              </a:ext>
            </a:extLst>
          </p:cNvPr>
          <p:cNvSpPr>
            <a:spLocks noGrp="1"/>
          </p:cNvSpPr>
          <p:nvPr>
            <p:ph type="body" sz="quarter" idx="12" hasCustomPrompt="1"/>
          </p:nvPr>
        </p:nvSpPr>
        <p:spPr>
          <a:xfrm>
            <a:off x="915988" y="1965833"/>
            <a:ext cx="6919912" cy="1125538"/>
          </a:xfrm>
        </p:spPr>
        <p:txBody>
          <a:bodyPr>
            <a:noAutofit/>
          </a:bodyPr>
          <a:lstStyle>
            <a:lvl1pPr marL="0" indent="0">
              <a:buNone/>
              <a:defRPr sz="4800">
                <a:solidFill>
                  <a:schemeClr val="bg1"/>
                </a:solidFill>
                <a:latin typeface="Merriweather" panose="00000500000000000000" pitchFamily="2" charset="0"/>
              </a:defRPr>
            </a:lvl1pPr>
            <a:lvl2pPr marL="457200" indent="0">
              <a:buNone/>
              <a:defRPr sz="4800">
                <a:solidFill>
                  <a:schemeClr val="bg1"/>
                </a:solidFill>
                <a:latin typeface="Merriweather" panose="00000500000000000000" pitchFamily="2" charset="0"/>
              </a:defRPr>
            </a:lvl2pPr>
            <a:lvl3pPr marL="914400" indent="0">
              <a:buNone/>
              <a:defRPr sz="4800">
                <a:solidFill>
                  <a:schemeClr val="bg1"/>
                </a:solidFill>
                <a:latin typeface="Merriweather" panose="00000500000000000000" pitchFamily="2" charset="0"/>
              </a:defRPr>
            </a:lvl3pPr>
            <a:lvl4pPr marL="1371600" indent="0">
              <a:buNone/>
              <a:defRPr sz="4800">
                <a:solidFill>
                  <a:schemeClr val="bg1"/>
                </a:solidFill>
                <a:latin typeface="Merriweather" panose="00000500000000000000" pitchFamily="2" charset="0"/>
              </a:defRPr>
            </a:lvl4pPr>
            <a:lvl5pPr marL="1828800" indent="0">
              <a:buNone/>
              <a:defRPr sz="4800">
                <a:solidFill>
                  <a:schemeClr val="bg1"/>
                </a:solidFill>
                <a:latin typeface="Merriweather" panose="00000500000000000000" pitchFamily="2" charset="0"/>
              </a:defRPr>
            </a:lvl5pPr>
          </a:lstStyle>
          <a:p>
            <a:pPr lvl="0"/>
            <a:r>
              <a:rPr lang="en-US" dirty="0"/>
              <a:t>Edit transition title</a:t>
            </a:r>
          </a:p>
        </p:txBody>
      </p:sp>
      <p:pic>
        <p:nvPicPr>
          <p:cNvPr id="2" name="Picture 1">
            <a:extLst>
              <a:ext uri="{FF2B5EF4-FFF2-40B4-BE49-F238E27FC236}">
                <a16:creationId xmlns:a16="http://schemas.microsoft.com/office/drawing/2014/main" id="{53AA1A18-E8C1-4B8B-983C-D3E9209A2342}"/>
              </a:ext>
            </a:extLst>
          </p:cNvPr>
          <p:cNvPicPr>
            <a:picLocks noChangeAspect="1"/>
          </p:cNvPicPr>
          <p:nvPr userDrawn="1"/>
        </p:nvPicPr>
        <p:blipFill>
          <a:blip r:embed="rId4"/>
          <a:stretch>
            <a:fillRect/>
          </a:stretch>
        </p:blipFill>
        <p:spPr>
          <a:xfrm>
            <a:off x="7382372" y="6040522"/>
            <a:ext cx="4291593" cy="460249"/>
          </a:xfrm>
          <a:prstGeom prst="rect">
            <a:avLst/>
          </a:prstGeom>
        </p:spPr>
      </p:pic>
    </p:spTree>
    <p:extLst>
      <p:ext uri="{BB962C8B-B14F-4D97-AF65-F5344CB8AC3E}">
        <p14:creationId xmlns:p14="http://schemas.microsoft.com/office/powerpoint/2010/main" val="406264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BAB16FE-AAB4-1741-BBC9-608B252521CC}"/>
              </a:ext>
            </a:extLst>
          </p:cNvPr>
          <p:cNvSpPr>
            <a:spLocks noGrp="1"/>
          </p:cNvSpPr>
          <p:nvPr>
            <p:ph type="body" sz="quarter" idx="15" hasCustomPrompt="1"/>
          </p:nvPr>
        </p:nvSpPr>
        <p:spPr>
          <a:xfrm>
            <a:off x="359008" y="6242919"/>
            <a:ext cx="3634258" cy="238906"/>
          </a:xfrm>
        </p:spPr>
        <p:txBody>
          <a:bodyPr>
            <a:normAutofit/>
          </a:bodyPr>
          <a:lstStyle>
            <a:lvl1pPr marL="0" indent="0">
              <a:buNone/>
              <a:defRPr sz="1400">
                <a:solidFill>
                  <a:schemeClr val="bg1"/>
                </a:solidFill>
                <a:latin typeface="Merriweather" pitchFamily="2" charset="77"/>
              </a:defRPr>
            </a:lvl1pPr>
          </a:lstStyle>
          <a:p>
            <a:pPr lvl="0"/>
            <a:r>
              <a:rPr lang="en-US" dirty="0"/>
              <a:t>Click here to add section title</a:t>
            </a:r>
          </a:p>
        </p:txBody>
      </p:sp>
      <p:pic>
        <p:nvPicPr>
          <p:cNvPr id="2" name="Picture 1">
            <a:extLst>
              <a:ext uri="{FF2B5EF4-FFF2-40B4-BE49-F238E27FC236}">
                <a16:creationId xmlns:a16="http://schemas.microsoft.com/office/drawing/2014/main" id="{B0FD33AD-B70A-457E-A97D-525CB8FA5100}"/>
              </a:ext>
            </a:extLst>
          </p:cNvPr>
          <p:cNvPicPr>
            <a:picLocks noChangeAspect="1"/>
          </p:cNvPicPr>
          <p:nvPr userDrawn="1"/>
        </p:nvPicPr>
        <p:blipFill>
          <a:blip r:embed="rId3"/>
          <a:stretch>
            <a:fillRect/>
          </a:stretch>
        </p:blipFill>
        <p:spPr>
          <a:xfrm>
            <a:off x="7541399" y="6132247"/>
            <a:ext cx="4291593" cy="460249"/>
          </a:xfrm>
          <a:prstGeom prst="rect">
            <a:avLst/>
          </a:prstGeom>
        </p:spPr>
      </p:pic>
    </p:spTree>
    <p:extLst>
      <p:ext uri="{BB962C8B-B14F-4D97-AF65-F5344CB8AC3E}">
        <p14:creationId xmlns:p14="http://schemas.microsoft.com/office/powerpoint/2010/main" val="96891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D502F-AC3C-C24B-BB3A-4B9898CB3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8CB12C-5E7B-D442-AAC2-10F7B800A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4A9F0-6932-A542-B8E2-085190D85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18DBD-211C-4242-896A-C4A390DB0121}" type="datetimeFigureOut">
              <a:rPr lang="en-US" smtClean="0"/>
              <a:t>1/29/2024</a:t>
            </a:fld>
            <a:endParaRPr lang="en-US"/>
          </a:p>
        </p:txBody>
      </p:sp>
      <p:sp>
        <p:nvSpPr>
          <p:cNvPr id="5" name="Footer Placeholder 4">
            <a:extLst>
              <a:ext uri="{FF2B5EF4-FFF2-40B4-BE49-F238E27FC236}">
                <a16:creationId xmlns:a16="http://schemas.microsoft.com/office/drawing/2014/main" id="{D5110BA5-8D53-A74E-B32A-8C58E52E8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205FC6-00BA-624E-8870-743F9505C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E2AFA-35BC-2F41-871B-0F96B855E1CD}" type="slidenum">
              <a:rPr lang="en-US" smtClean="0"/>
              <a:t>‹#›</a:t>
            </a:fld>
            <a:endParaRPr lang="en-US"/>
          </a:p>
        </p:txBody>
      </p:sp>
    </p:spTree>
    <p:extLst>
      <p:ext uri="{BB962C8B-B14F-4D97-AF65-F5344CB8AC3E}">
        <p14:creationId xmlns:p14="http://schemas.microsoft.com/office/powerpoint/2010/main" val="149643056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0" r:id="rId4"/>
    <p:sldLayoutId id="2147483661" r:id="rId5"/>
    <p:sldLayoutId id="2147483663" r:id="rId6"/>
    <p:sldLayoutId id="214748366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E49FF87-1B4F-3041-A6C1-0E2247B152C1}"/>
              </a:ext>
            </a:extLst>
          </p:cNvPr>
          <p:cNvSpPr>
            <a:spLocks noGrp="1"/>
          </p:cNvSpPr>
          <p:nvPr>
            <p:ph type="ctrTitle"/>
          </p:nvPr>
        </p:nvSpPr>
        <p:spPr>
          <a:xfrm>
            <a:off x="5007431" y="2141523"/>
            <a:ext cx="6715382" cy="2009639"/>
          </a:xfrm>
        </p:spPr>
        <p:txBody>
          <a:bodyPr>
            <a:normAutofit fontScale="90000"/>
          </a:bodyPr>
          <a:lstStyle/>
          <a:p>
            <a:r>
              <a:rPr lang="en-US" dirty="0"/>
              <a:t>Generative AI in Legal Education &amp; Practice</a:t>
            </a:r>
            <a:br>
              <a:rPr lang="en-US" dirty="0"/>
            </a:br>
            <a:endParaRPr lang="en-US" dirty="0"/>
          </a:p>
        </p:txBody>
      </p:sp>
      <p:sp>
        <p:nvSpPr>
          <p:cNvPr id="15" name="Subtitle 14">
            <a:extLst>
              <a:ext uri="{FF2B5EF4-FFF2-40B4-BE49-F238E27FC236}">
                <a16:creationId xmlns:a16="http://schemas.microsoft.com/office/drawing/2014/main" id="{3353239F-A744-064A-AE9A-2239FC9357D6}"/>
              </a:ext>
            </a:extLst>
          </p:cNvPr>
          <p:cNvSpPr>
            <a:spLocks noGrp="1"/>
          </p:cNvSpPr>
          <p:nvPr>
            <p:ph type="subTitle" idx="1"/>
          </p:nvPr>
        </p:nvSpPr>
        <p:spPr>
          <a:xfrm>
            <a:off x="5066808" y="4521033"/>
            <a:ext cx="5401291" cy="1365522"/>
          </a:xfrm>
        </p:spPr>
        <p:txBody>
          <a:bodyPr>
            <a:normAutofit/>
          </a:bodyPr>
          <a:lstStyle/>
          <a:p>
            <a:r>
              <a:rPr lang="en-US" dirty="0"/>
              <a:t>Nicole Downing</a:t>
            </a:r>
          </a:p>
          <a:p>
            <a:r>
              <a:rPr lang="en-US" dirty="0"/>
              <a:t>Assistant Director for Public Services</a:t>
            </a:r>
          </a:p>
          <a:p>
            <a:r>
              <a:rPr lang="en-US" dirty="0"/>
              <a:t>Clinical Associate Professor of Law</a:t>
            </a:r>
          </a:p>
        </p:txBody>
      </p:sp>
      <p:sp>
        <p:nvSpPr>
          <p:cNvPr id="16" name="Text Placeholder 15">
            <a:extLst>
              <a:ext uri="{FF2B5EF4-FFF2-40B4-BE49-F238E27FC236}">
                <a16:creationId xmlns:a16="http://schemas.microsoft.com/office/drawing/2014/main" id="{2B195935-7F95-4243-BCBF-65E5BD523B26}"/>
              </a:ext>
            </a:extLst>
          </p:cNvPr>
          <p:cNvSpPr>
            <a:spLocks noGrp="1"/>
          </p:cNvSpPr>
          <p:nvPr>
            <p:ph type="body" sz="quarter" idx="11"/>
          </p:nvPr>
        </p:nvSpPr>
        <p:spPr>
          <a:xfrm>
            <a:off x="4966963" y="1343224"/>
            <a:ext cx="5420210" cy="428427"/>
          </a:xfrm>
        </p:spPr>
        <p:txBody>
          <a:bodyPr/>
          <a:lstStyle/>
          <a:p>
            <a:r>
              <a:rPr lang="en-US" dirty="0"/>
              <a:t>Festival of Legal Learning – February 2, 2024</a:t>
            </a:r>
          </a:p>
        </p:txBody>
      </p:sp>
    </p:spTree>
    <p:extLst>
      <p:ext uri="{BB962C8B-B14F-4D97-AF65-F5344CB8AC3E}">
        <p14:creationId xmlns:p14="http://schemas.microsoft.com/office/powerpoint/2010/main" val="168448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90393F-6267-4090-A297-A34BD652ECD5}"/>
              </a:ext>
            </a:extLst>
          </p:cNvPr>
          <p:cNvSpPr>
            <a:spLocks noGrp="1"/>
          </p:cNvSpPr>
          <p:nvPr>
            <p:ph type="body" sz="quarter" idx="12"/>
          </p:nvPr>
        </p:nvSpPr>
        <p:spPr>
          <a:xfrm>
            <a:off x="915987" y="1643865"/>
            <a:ext cx="8780215" cy="1447506"/>
          </a:xfrm>
        </p:spPr>
        <p:txBody>
          <a:bodyPr/>
          <a:lstStyle/>
          <a:p>
            <a:r>
              <a:rPr lang="en-US" dirty="0"/>
              <a:t>Integration of </a:t>
            </a:r>
            <a:r>
              <a:rPr lang="en-US" dirty="0" err="1"/>
              <a:t>GenAI</a:t>
            </a:r>
            <a:r>
              <a:rPr lang="en-US" dirty="0"/>
              <a:t> into the Law School Curriculum</a:t>
            </a:r>
          </a:p>
        </p:txBody>
      </p:sp>
    </p:spTree>
    <p:extLst>
      <p:ext uri="{BB962C8B-B14F-4D97-AF65-F5344CB8AC3E}">
        <p14:creationId xmlns:p14="http://schemas.microsoft.com/office/powerpoint/2010/main" val="393768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57AFFC6-5568-4625-A22C-2BA646EB147F}"/>
              </a:ext>
            </a:extLst>
          </p:cNvPr>
          <p:cNvSpPr>
            <a:spLocks noGrp="1"/>
          </p:cNvSpPr>
          <p:nvPr>
            <p:ph type="title"/>
          </p:nvPr>
        </p:nvSpPr>
        <p:spPr>
          <a:xfrm>
            <a:off x="594360" y="253365"/>
            <a:ext cx="11084293" cy="1325563"/>
          </a:xfrm>
        </p:spPr>
        <p:txBody>
          <a:bodyPr/>
          <a:lstStyle/>
          <a:p>
            <a:r>
              <a:rPr lang="en-US" dirty="0"/>
              <a:t>Importance of Teaching </a:t>
            </a:r>
            <a:r>
              <a:rPr lang="en-US" dirty="0" err="1"/>
              <a:t>GenAI</a:t>
            </a:r>
            <a:r>
              <a:rPr lang="en-US" dirty="0"/>
              <a:t> to Law Students</a:t>
            </a:r>
          </a:p>
        </p:txBody>
      </p:sp>
      <p:sp>
        <p:nvSpPr>
          <p:cNvPr id="17" name="Text Placeholder 3">
            <a:extLst>
              <a:ext uri="{FF2B5EF4-FFF2-40B4-BE49-F238E27FC236}">
                <a16:creationId xmlns:a16="http://schemas.microsoft.com/office/drawing/2014/main" id="{44F00A03-6A23-488B-BC0D-DA7F81451260}"/>
              </a:ext>
            </a:extLst>
          </p:cNvPr>
          <p:cNvSpPr>
            <a:spLocks noGrp="1"/>
          </p:cNvSpPr>
          <p:nvPr>
            <p:ph type="body" sz="quarter" idx="12"/>
          </p:nvPr>
        </p:nvSpPr>
        <p:spPr>
          <a:xfrm>
            <a:off x="593725" y="1739735"/>
            <a:ext cx="11038156" cy="3666748"/>
          </a:xfrm>
        </p:spPr>
        <p:txBody>
          <a:bodyPr>
            <a:normAutofit fontScale="92500"/>
          </a:bodyPr>
          <a:lstStyle/>
          <a:p>
            <a:r>
              <a:rPr lang="en-US" sz="2800" b="1" dirty="0"/>
              <a:t>“As educators and legal professionals, we must stay current with emerging technologies and adapt our methods accordingly. The future of legal assignments may indeed change, but the importance of analytical skills and adaptability will remain a cornerstone of the profession.”</a:t>
            </a:r>
          </a:p>
          <a:p>
            <a:r>
              <a:rPr lang="en-US" sz="2800" dirty="0"/>
              <a:t>	</a:t>
            </a:r>
          </a:p>
          <a:p>
            <a:pPr algn="r"/>
            <a:r>
              <a:rPr lang="en-US" sz="2800" dirty="0"/>
              <a:t>-Sarah </a:t>
            </a:r>
            <a:r>
              <a:rPr lang="en-US" sz="2800" dirty="0" err="1"/>
              <a:t>Gotschall</a:t>
            </a:r>
            <a:r>
              <a:rPr lang="en-US" sz="2800" dirty="0"/>
              <a:t>, “Chat GPT-4 Aced the Bar Exam and the Bing Chat Waitlist is No More: Did the Future of Legal Research Just Arrive Today to Make Us Fact Checkers?” RIPS Law Librarian Blog (March 16, 2023).</a:t>
            </a:r>
          </a:p>
          <a:p>
            <a:endParaRPr lang="en-US" sz="2800" dirty="0"/>
          </a:p>
        </p:txBody>
      </p:sp>
    </p:spTree>
    <p:extLst>
      <p:ext uri="{BB962C8B-B14F-4D97-AF65-F5344CB8AC3E}">
        <p14:creationId xmlns:p14="http://schemas.microsoft.com/office/powerpoint/2010/main" val="22417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57AFFC6-5568-4625-A22C-2BA646EB147F}"/>
              </a:ext>
            </a:extLst>
          </p:cNvPr>
          <p:cNvSpPr>
            <a:spLocks noGrp="1"/>
          </p:cNvSpPr>
          <p:nvPr>
            <p:ph type="title"/>
          </p:nvPr>
        </p:nvSpPr>
        <p:spPr>
          <a:xfrm>
            <a:off x="594360" y="253365"/>
            <a:ext cx="11084293" cy="1325563"/>
          </a:xfrm>
        </p:spPr>
        <p:txBody>
          <a:bodyPr/>
          <a:lstStyle/>
          <a:p>
            <a:r>
              <a:rPr lang="en-US" dirty="0"/>
              <a:t>Law Student Use of </a:t>
            </a:r>
            <a:r>
              <a:rPr lang="en-US" dirty="0" err="1"/>
              <a:t>GenAI</a:t>
            </a:r>
            <a:endParaRPr lang="en-US" dirty="0"/>
          </a:p>
        </p:txBody>
      </p:sp>
      <p:sp>
        <p:nvSpPr>
          <p:cNvPr id="17" name="Text Placeholder 3">
            <a:extLst>
              <a:ext uri="{FF2B5EF4-FFF2-40B4-BE49-F238E27FC236}">
                <a16:creationId xmlns:a16="http://schemas.microsoft.com/office/drawing/2014/main" id="{44F00A03-6A23-488B-BC0D-DA7F81451260}"/>
              </a:ext>
            </a:extLst>
          </p:cNvPr>
          <p:cNvSpPr>
            <a:spLocks noGrp="1"/>
          </p:cNvSpPr>
          <p:nvPr>
            <p:ph type="body" sz="quarter" idx="12"/>
          </p:nvPr>
        </p:nvSpPr>
        <p:spPr>
          <a:xfrm>
            <a:off x="593725" y="1739735"/>
            <a:ext cx="5502275" cy="3951202"/>
          </a:xfrm>
        </p:spPr>
        <p:txBody>
          <a:bodyPr>
            <a:normAutofit/>
          </a:bodyPr>
          <a:lstStyle/>
          <a:p>
            <a:pPr marL="342900" indent="-342900">
              <a:buFont typeface="Arial" panose="020B0604020202020204" pitchFamily="34" charset="0"/>
              <a:buChar char="•"/>
            </a:pPr>
            <a:r>
              <a:rPr lang="en-US" sz="1800" b="1" dirty="0"/>
              <a:t>Research</a:t>
            </a:r>
          </a:p>
          <a:p>
            <a:pPr marL="1028700" lvl="1" indent="-342900"/>
            <a:r>
              <a:rPr lang="en-US" sz="1800" b="1" dirty="0"/>
              <a:t>Brainstorming</a:t>
            </a:r>
          </a:p>
          <a:p>
            <a:pPr marL="1028700" lvl="1" indent="-342900"/>
            <a:r>
              <a:rPr lang="en-US" sz="1800" b="1" dirty="0"/>
              <a:t>Issue Spotting</a:t>
            </a:r>
          </a:p>
          <a:p>
            <a:pPr marL="1028700" lvl="1" indent="-342900"/>
            <a:r>
              <a:rPr lang="en-US" sz="1800" b="1" dirty="0"/>
              <a:t>Summarizing</a:t>
            </a:r>
          </a:p>
          <a:p>
            <a:pPr marL="342900" indent="-342900">
              <a:buFont typeface="Arial" panose="020B0604020202020204" pitchFamily="34" charset="0"/>
              <a:buChar char="•"/>
            </a:pPr>
            <a:r>
              <a:rPr lang="en-US" sz="1800" b="1" dirty="0"/>
              <a:t>Drafting</a:t>
            </a:r>
          </a:p>
          <a:p>
            <a:pPr marL="1028700" lvl="1" indent="-342900"/>
            <a:r>
              <a:rPr lang="en-US" sz="1800" b="1" dirty="0"/>
              <a:t>Outlines</a:t>
            </a:r>
          </a:p>
          <a:p>
            <a:pPr marL="1028700" lvl="1" indent="-342900"/>
            <a:r>
              <a:rPr lang="en-US" sz="1800" b="1" dirty="0"/>
              <a:t>Starter Text</a:t>
            </a:r>
          </a:p>
          <a:p>
            <a:pPr marL="342900" indent="-342900">
              <a:buFont typeface="Arial" panose="020B0604020202020204" pitchFamily="34" charset="0"/>
              <a:buChar char="•"/>
            </a:pPr>
            <a:r>
              <a:rPr lang="en-US" sz="1800" b="1" dirty="0"/>
              <a:t>Editing</a:t>
            </a:r>
          </a:p>
          <a:p>
            <a:pPr marL="1028700" lvl="1" indent="-342900"/>
            <a:r>
              <a:rPr lang="en-US" sz="1800" b="1" dirty="0"/>
              <a:t>Improve &amp; refine</a:t>
            </a:r>
          </a:p>
          <a:p>
            <a:pPr marL="1028700" lvl="1" indent="-342900"/>
            <a:endParaRPr lang="en-US" sz="1800" b="1" dirty="0"/>
          </a:p>
          <a:p>
            <a:pPr marL="342900" indent="-342900"/>
            <a:r>
              <a:rPr lang="en-US" sz="1800" b="1" dirty="0"/>
              <a:t>**Law student use of Legal </a:t>
            </a:r>
            <a:r>
              <a:rPr lang="en-US" sz="1800" b="1" dirty="0" err="1"/>
              <a:t>GenAI</a:t>
            </a:r>
            <a:r>
              <a:rPr lang="en-US" sz="1800" b="1" dirty="0"/>
              <a:t> is limited by academic access to these expensive tools.</a:t>
            </a:r>
          </a:p>
        </p:txBody>
      </p:sp>
      <p:pic>
        <p:nvPicPr>
          <p:cNvPr id="3" name="Picture 2" descr="A screenshot of a cell phone&#10;&#10;Description automatically generated">
            <a:extLst>
              <a:ext uri="{FF2B5EF4-FFF2-40B4-BE49-F238E27FC236}">
                <a16:creationId xmlns:a16="http://schemas.microsoft.com/office/drawing/2014/main" id="{E546E16D-C465-244A-A0A0-B3C5CB9D6879}"/>
              </a:ext>
            </a:extLst>
          </p:cNvPr>
          <p:cNvPicPr>
            <a:picLocks noChangeAspect="1"/>
          </p:cNvPicPr>
          <p:nvPr/>
        </p:nvPicPr>
        <p:blipFill>
          <a:blip r:embed="rId3"/>
          <a:stretch>
            <a:fillRect/>
          </a:stretch>
        </p:blipFill>
        <p:spPr>
          <a:xfrm>
            <a:off x="6410573" y="335558"/>
            <a:ext cx="3185322" cy="5453133"/>
          </a:xfrm>
          <a:prstGeom prst="rect">
            <a:avLst/>
          </a:prstGeom>
        </p:spPr>
      </p:pic>
      <p:sp>
        <p:nvSpPr>
          <p:cNvPr id="4" name="TextBox 3">
            <a:extLst>
              <a:ext uri="{FF2B5EF4-FFF2-40B4-BE49-F238E27FC236}">
                <a16:creationId xmlns:a16="http://schemas.microsoft.com/office/drawing/2014/main" id="{8DA63E33-7031-9135-043F-2DF63E9B98D9}"/>
              </a:ext>
            </a:extLst>
          </p:cNvPr>
          <p:cNvSpPr txBox="1"/>
          <p:nvPr/>
        </p:nvSpPr>
        <p:spPr>
          <a:xfrm>
            <a:off x="9739733" y="3952172"/>
            <a:ext cx="2164951" cy="1477328"/>
          </a:xfrm>
          <a:prstGeom prst="rect">
            <a:avLst/>
          </a:prstGeom>
          <a:noFill/>
        </p:spPr>
        <p:txBody>
          <a:bodyPr wrap="square">
            <a:spAutoFit/>
          </a:bodyPr>
          <a:lstStyle/>
          <a:p>
            <a:r>
              <a:rPr lang="en-US" b="1" dirty="0">
                <a:latin typeface="Open Sans Light" panose="020B0306030504020204" pitchFamily="34" charset="0"/>
                <a:ea typeface="Open Sans Light" panose="020B0306030504020204" pitchFamily="34" charset="0"/>
                <a:cs typeface="Open Sans Light" panose="020B0306030504020204" pitchFamily="34" charset="0"/>
              </a:rPr>
              <a:t>-LexisNexis, General AI &amp; the Legal Profession: 2023 Survey Report</a:t>
            </a:r>
          </a:p>
        </p:txBody>
      </p:sp>
    </p:spTree>
    <p:extLst>
      <p:ext uri="{BB962C8B-B14F-4D97-AF65-F5344CB8AC3E}">
        <p14:creationId xmlns:p14="http://schemas.microsoft.com/office/powerpoint/2010/main" val="248080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90393F-6267-4090-A297-A34BD652ECD5}"/>
              </a:ext>
            </a:extLst>
          </p:cNvPr>
          <p:cNvSpPr>
            <a:spLocks noGrp="1"/>
          </p:cNvSpPr>
          <p:nvPr>
            <p:ph type="body" sz="quarter" idx="12"/>
          </p:nvPr>
        </p:nvSpPr>
        <p:spPr>
          <a:xfrm>
            <a:off x="915987" y="1590693"/>
            <a:ext cx="9482382" cy="1585643"/>
          </a:xfrm>
        </p:spPr>
        <p:txBody>
          <a:bodyPr/>
          <a:lstStyle/>
          <a:p>
            <a:r>
              <a:rPr lang="en-US" dirty="0"/>
              <a:t>ChatGPT versus </a:t>
            </a:r>
          </a:p>
          <a:p>
            <a:r>
              <a:rPr lang="en-US" dirty="0"/>
              <a:t>Legal Generative AI Tools</a:t>
            </a:r>
          </a:p>
        </p:txBody>
      </p:sp>
    </p:spTree>
    <p:extLst>
      <p:ext uri="{BB962C8B-B14F-4D97-AF65-F5344CB8AC3E}">
        <p14:creationId xmlns:p14="http://schemas.microsoft.com/office/powerpoint/2010/main" val="176220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57AFFC6-5568-4625-A22C-2BA646EB147F}"/>
              </a:ext>
            </a:extLst>
          </p:cNvPr>
          <p:cNvSpPr>
            <a:spLocks noGrp="1"/>
          </p:cNvSpPr>
          <p:nvPr>
            <p:ph type="title"/>
          </p:nvPr>
        </p:nvSpPr>
        <p:spPr>
          <a:xfrm>
            <a:off x="594360" y="253365"/>
            <a:ext cx="11084293" cy="1325563"/>
          </a:xfrm>
        </p:spPr>
        <p:txBody>
          <a:bodyPr/>
          <a:lstStyle/>
          <a:p>
            <a:r>
              <a:rPr lang="en-US" dirty="0"/>
              <a:t>Examples of </a:t>
            </a:r>
            <a:r>
              <a:rPr lang="en-US" dirty="0" err="1"/>
              <a:t>GenAI</a:t>
            </a:r>
            <a:r>
              <a:rPr lang="en-US" dirty="0"/>
              <a:t> Tools for Law Practice</a:t>
            </a:r>
          </a:p>
        </p:txBody>
      </p:sp>
      <p:sp>
        <p:nvSpPr>
          <p:cNvPr id="4" name="Text Placeholder 2">
            <a:extLst>
              <a:ext uri="{FF2B5EF4-FFF2-40B4-BE49-F238E27FC236}">
                <a16:creationId xmlns:a16="http://schemas.microsoft.com/office/drawing/2014/main" id="{214A2613-2ECC-9959-4438-8A337A1168A4}"/>
              </a:ext>
            </a:extLst>
          </p:cNvPr>
          <p:cNvSpPr>
            <a:spLocks noGrp="1"/>
          </p:cNvSpPr>
          <p:nvPr/>
        </p:nvSpPr>
        <p:spPr>
          <a:xfrm>
            <a:off x="754062" y="1605653"/>
            <a:ext cx="4997451" cy="36466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ECC060"/>
              </a:buClr>
              <a:buSzPct val="125000"/>
              <a:buFont typeface="Arial" panose="020B0604020202020204" pitchFamily="34" charset="0"/>
              <a:buChar char="•"/>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ECC060"/>
              </a:buClr>
              <a:buSzPct val="125000"/>
              <a:buFont typeface="Arial" panose="020B0604020202020204" pitchFamily="34" charset="0"/>
              <a:buChar char="•"/>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ECC060"/>
              </a:buClr>
              <a:buSzPct val="125000"/>
              <a:buFont typeface="Arial" panose="020B0604020202020204" pitchFamily="34" charset="0"/>
              <a:buChar char="•"/>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ECC060"/>
              </a:buClr>
              <a:buSzPct val="125000"/>
              <a:buFont typeface="Arial" panose="020B0604020202020204" pitchFamily="34" charset="0"/>
              <a:buChar char="•"/>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2000" b="1" dirty="0"/>
              <a:t>LexisNexis</a:t>
            </a:r>
          </a:p>
          <a:p>
            <a:pPr marL="1028700" lvl="1" indent="-342900">
              <a:buFont typeface="+mj-lt"/>
              <a:buAutoNum type="arabicPeriod"/>
            </a:pPr>
            <a:r>
              <a:rPr lang="en-US" sz="2000" b="1" dirty="0"/>
              <a:t>Lexis+ AI</a:t>
            </a:r>
          </a:p>
          <a:p>
            <a:pPr marL="342900" indent="-342900">
              <a:buFont typeface="+mj-lt"/>
              <a:buAutoNum type="arabicPeriod"/>
            </a:pPr>
            <a:r>
              <a:rPr lang="en-US" sz="2000" b="1" dirty="0"/>
              <a:t>Thomson Reuters</a:t>
            </a:r>
          </a:p>
          <a:p>
            <a:pPr marL="1028700" lvl="1" indent="-342900">
              <a:buFont typeface="+mj-lt"/>
              <a:buAutoNum type="arabicPeriod"/>
            </a:pPr>
            <a:r>
              <a:rPr lang="en-US" sz="2000" b="1" dirty="0"/>
              <a:t>Westlaw Ask Practical Law AI</a:t>
            </a:r>
          </a:p>
          <a:p>
            <a:pPr marL="1028700" lvl="1" indent="-342900">
              <a:buFont typeface="+mj-lt"/>
              <a:buAutoNum type="arabicPeriod"/>
            </a:pPr>
            <a:r>
              <a:rPr lang="en-US" sz="2000" b="1" dirty="0" err="1"/>
              <a:t>Casetext</a:t>
            </a:r>
            <a:r>
              <a:rPr lang="en-US" sz="2000" b="1" dirty="0"/>
              <a:t> - </a:t>
            </a:r>
            <a:r>
              <a:rPr lang="en-US" sz="2000" b="1" dirty="0" err="1"/>
              <a:t>CoCounsel</a:t>
            </a:r>
            <a:endParaRPr lang="en-US" sz="2000" b="1" dirty="0"/>
          </a:p>
          <a:p>
            <a:endParaRPr lang="en-US" sz="2000" dirty="0"/>
          </a:p>
        </p:txBody>
      </p:sp>
      <p:sp>
        <p:nvSpPr>
          <p:cNvPr id="5" name="Text Placeholder 2">
            <a:extLst>
              <a:ext uri="{FF2B5EF4-FFF2-40B4-BE49-F238E27FC236}">
                <a16:creationId xmlns:a16="http://schemas.microsoft.com/office/drawing/2014/main" id="{BF68A876-98FB-E996-046E-81A22E5D28B8}"/>
              </a:ext>
            </a:extLst>
          </p:cNvPr>
          <p:cNvSpPr txBox="1">
            <a:spLocks/>
          </p:cNvSpPr>
          <p:nvPr/>
        </p:nvSpPr>
        <p:spPr>
          <a:xfrm>
            <a:off x="6440487" y="1605653"/>
            <a:ext cx="4997451" cy="3646694"/>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US" sz="2000" b="1" dirty="0" err="1">
                <a:latin typeface="Open Sans Light" panose="020B0306030504020204" pitchFamily="34" charset="0"/>
                <a:ea typeface="Open Sans Light" panose="020B0306030504020204" pitchFamily="34" charset="0"/>
                <a:cs typeface="Open Sans Light" panose="020B0306030504020204" pitchFamily="34" charset="0"/>
              </a:rPr>
              <a:t>Vlex</a:t>
            </a: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 - </a:t>
            </a:r>
            <a:r>
              <a:rPr lang="en-US" sz="2000" b="1" dirty="0" err="1">
                <a:latin typeface="Open Sans Light" panose="020B0306030504020204" pitchFamily="34" charset="0"/>
                <a:ea typeface="Open Sans Light" panose="020B0306030504020204" pitchFamily="34" charset="0"/>
                <a:cs typeface="Open Sans Light" panose="020B0306030504020204" pitchFamily="34" charset="0"/>
              </a:rPr>
              <a:t>VincentAI</a:t>
            </a:r>
            <a:endParaRPr lang="en-US" sz="2000" b="1"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mj-lt"/>
              <a:buAutoNum type="arabicPeriod"/>
            </a:pP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Harvey.ai</a:t>
            </a:r>
          </a:p>
          <a:p>
            <a:pPr marL="342900" indent="-342900">
              <a:buFont typeface="+mj-lt"/>
              <a:buAutoNum type="arabicPeriod"/>
            </a:pPr>
            <a:r>
              <a:rPr lang="en-US" sz="2000" b="1" dirty="0" err="1">
                <a:latin typeface="Open Sans Light" panose="020B0306030504020204" pitchFamily="34" charset="0"/>
                <a:ea typeface="Open Sans Light" panose="020B0306030504020204" pitchFamily="34" charset="0"/>
                <a:cs typeface="Open Sans Light" panose="020B0306030504020204" pitchFamily="34" charset="0"/>
              </a:rPr>
              <a:t>LawDroid</a:t>
            </a: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 - CoPilot</a:t>
            </a:r>
          </a:p>
          <a:p>
            <a:pPr marL="342900" indent="-342900">
              <a:buFont typeface="+mj-lt"/>
              <a:buAutoNum type="arabicPeriod"/>
            </a:pP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Descrybe.ai</a:t>
            </a:r>
          </a:p>
          <a:p>
            <a:pPr marL="342900" indent="-342900">
              <a:buFont typeface="+mj-lt"/>
              <a:buAutoNum type="arabicPeriod"/>
            </a:pPr>
            <a:r>
              <a:rPr lang="en-US" sz="2000" b="1" dirty="0" err="1">
                <a:latin typeface="Open Sans Light" panose="020B0306030504020204" pitchFamily="34" charset="0"/>
                <a:ea typeface="Open Sans Light" panose="020B0306030504020204" pitchFamily="34" charset="0"/>
                <a:cs typeface="Open Sans Light" panose="020B0306030504020204" pitchFamily="34" charset="0"/>
              </a:rPr>
              <a:t>Midpage</a:t>
            </a:r>
            <a:endParaRPr lang="en-US" sz="2000" b="1" dirty="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mj-lt"/>
              <a:buAutoNum type="arabicPeriod"/>
            </a:pP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Paxton.ai</a:t>
            </a:r>
          </a:p>
          <a:p>
            <a:pPr marL="342900" indent="-342900">
              <a:buFont typeface="+mj-lt"/>
              <a:buAutoNum type="arabicPeriod"/>
            </a:pP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Disco - Cecilia</a:t>
            </a:r>
          </a:p>
          <a:p>
            <a:pPr marL="342900" indent="-342900">
              <a:buFont typeface="+mj-lt"/>
              <a:buAutoNum type="arabicPeriod"/>
            </a:pP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Relativity</a:t>
            </a:r>
          </a:p>
          <a:p>
            <a:pPr marL="342900" indent="-342900">
              <a:buFont typeface="+mj-lt"/>
              <a:buAutoNum type="arabicPeriod"/>
            </a:pP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In-House AI</a:t>
            </a:r>
          </a:p>
          <a:p>
            <a:pPr marL="342900" indent="-342900">
              <a:buFont typeface="+mj-lt"/>
              <a:buAutoNum type="arabicPeriod"/>
            </a:pPr>
            <a:endParaRPr lang="en-US" sz="2000" dirty="0"/>
          </a:p>
          <a:p>
            <a:endParaRPr lang="en-US" sz="2000" dirty="0"/>
          </a:p>
        </p:txBody>
      </p:sp>
    </p:spTree>
    <p:extLst>
      <p:ext uri="{BB962C8B-B14F-4D97-AF65-F5344CB8AC3E}">
        <p14:creationId xmlns:p14="http://schemas.microsoft.com/office/powerpoint/2010/main" val="285744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0539-CF80-AAA9-76A3-DF7B9BF2BF0C}"/>
              </a:ext>
            </a:extLst>
          </p:cNvPr>
          <p:cNvSpPr>
            <a:spLocks noGrp="1"/>
          </p:cNvSpPr>
          <p:nvPr>
            <p:ph type="title"/>
          </p:nvPr>
        </p:nvSpPr>
        <p:spPr/>
        <p:txBody>
          <a:bodyPr/>
          <a:lstStyle/>
          <a:p>
            <a:r>
              <a:rPr lang="en-US" dirty="0"/>
              <a:t>ChatGPT versus Legal </a:t>
            </a:r>
            <a:r>
              <a:rPr lang="en-US" dirty="0" err="1"/>
              <a:t>GenAI</a:t>
            </a:r>
            <a:r>
              <a:rPr lang="en-US" dirty="0"/>
              <a:t> Tools</a:t>
            </a:r>
          </a:p>
        </p:txBody>
      </p:sp>
      <p:sp>
        <p:nvSpPr>
          <p:cNvPr id="3" name="Content Placeholder 2">
            <a:extLst>
              <a:ext uri="{FF2B5EF4-FFF2-40B4-BE49-F238E27FC236}">
                <a16:creationId xmlns:a16="http://schemas.microsoft.com/office/drawing/2014/main" id="{54B38F19-DA3D-FACC-5481-A63B291D6EEF}"/>
              </a:ext>
            </a:extLst>
          </p:cNvPr>
          <p:cNvSpPr>
            <a:spLocks noGrp="1"/>
          </p:cNvSpPr>
          <p:nvPr>
            <p:ph idx="1"/>
          </p:nvPr>
        </p:nvSpPr>
        <p:spPr/>
        <p:txBody>
          <a:bodyPr>
            <a:normAutofit lnSpcReduction="10000"/>
          </a:bodyPr>
          <a:lstStyle/>
          <a:p>
            <a:r>
              <a:rPr lang="en-US" dirty="0"/>
              <a:t>ChatGPT</a:t>
            </a:r>
          </a:p>
        </p:txBody>
      </p:sp>
      <p:sp>
        <p:nvSpPr>
          <p:cNvPr id="4" name="Text Placeholder 3">
            <a:extLst>
              <a:ext uri="{FF2B5EF4-FFF2-40B4-BE49-F238E27FC236}">
                <a16:creationId xmlns:a16="http://schemas.microsoft.com/office/drawing/2014/main" id="{C094980B-7430-FF93-DE0C-057EA0925C26}"/>
              </a:ext>
            </a:extLst>
          </p:cNvPr>
          <p:cNvSpPr>
            <a:spLocks noGrp="1"/>
          </p:cNvSpPr>
          <p:nvPr>
            <p:ph type="body" sz="quarter" idx="12"/>
          </p:nvPr>
        </p:nvSpPr>
        <p:spPr/>
        <p:txBody>
          <a:bodyPr>
            <a:normAutofit lnSpcReduction="10000"/>
          </a:bodyPr>
          <a:lstStyle/>
          <a:p>
            <a:pPr marL="285750" indent="-285750">
              <a:buFont typeface="Arial" panose="020B0604020202020204" pitchFamily="34" charset="0"/>
              <a:buChar char="•"/>
            </a:pPr>
            <a:r>
              <a:rPr lang="en-US" b="1" dirty="0"/>
              <a:t>Pros:</a:t>
            </a:r>
          </a:p>
          <a:p>
            <a:pPr marL="971550" lvl="1" indent="-285750"/>
            <a:r>
              <a:rPr lang="en-US" b="1" dirty="0"/>
              <a:t>Free to Use</a:t>
            </a:r>
          </a:p>
          <a:p>
            <a:pPr marL="971550" lvl="1" indent="-285750"/>
            <a:r>
              <a:rPr lang="en-US" b="1" dirty="0"/>
              <a:t>Easy to Operate</a:t>
            </a:r>
          </a:p>
          <a:p>
            <a:pPr marL="971550" lvl="1" indent="-285750"/>
            <a:r>
              <a:rPr lang="en-US" b="1" dirty="0"/>
              <a:t>Practical Content Generated</a:t>
            </a:r>
          </a:p>
          <a:p>
            <a:pPr marL="285750" indent="-285750">
              <a:buFont typeface="Arial" panose="020B0604020202020204" pitchFamily="34" charset="0"/>
              <a:buChar char="•"/>
            </a:pPr>
            <a:r>
              <a:rPr lang="en-US" b="1" dirty="0"/>
              <a:t>Cons:</a:t>
            </a:r>
          </a:p>
          <a:p>
            <a:pPr marL="971550" lvl="1" indent="-285750"/>
            <a:r>
              <a:rPr lang="en-US" b="1" dirty="0"/>
              <a:t>Unreliable</a:t>
            </a:r>
          </a:p>
          <a:p>
            <a:pPr marL="971550" lvl="1" indent="-285750"/>
            <a:r>
              <a:rPr lang="en-US" b="1" dirty="0"/>
              <a:t>Hallucinations</a:t>
            </a:r>
          </a:p>
          <a:p>
            <a:pPr marL="971550" lvl="1" indent="-285750"/>
            <a:r>
              <a:rPr lang="en-US" b="1" dirty="0"/>
              <a:t>Currency</a:t>
            </a:r>
          </a:p>
          <a:p>
            <a:pPr marL="971550" lvl="1" indent="-285750"/>
            <a:r>
              <a:rPr lang="en-US" b="1" dirty="0"/>
              <a:t>Lack of Access to Legal Information</a:t>
            </a:r>
          </a:p>
          <a:p>
            <a:pPr marL="971550" lvl="1" indent="-285750"/>
            <a:r>
              <a:rPr lang="en-US" b="1" dirty="0"/>
              <a:t>Bias</a:t>
            </a:r>
          </a:p>
          <a:p>
            <a:pPr marL="971550" lvl="1" indent="-285750"/>
            <a:r>
              <a:rPr lang="en-US" b="1" dirty="0"/>
              <a:t>Security &amp; Confidentiality </a:t>
            </a:r>
          </a:p>
        </p:txBody>
      </p:sp>
      <p:sp>
        <p:nvSpPr>
          <p:cNvPr id="5" name="Content Placeholder 4">
            <a:extLst>
              <a:ext uri="{FF2B5EF4-FFF2-40B4-BE49-F238E27FC236}">
                <a16:creationId xmlns:a16="http://schemas.microsoft.com/office/drawing/2014/main" id="{ACF09BA0-5AE2-A72E-EDD8-B8D5D6ECABDD}"/>
              </a:ext>
            </a:extLst>
          </p:cNvPr>
          <p:cNvSpPr>
            <a:spLocks noGrp="1"/>
          </p:cNvSpPr>
          <p:nvPr>
            <p:ph idx="13"/>
          </p:nvPr>
        </p:nvSpPr>
        <p:spPr/>
        <p:txBody>
          <a:bodyPr>
            <a:normAutofit lnSpcReduction="10000"/>
          </a:bodyPr>
          <a:lstStyle/>
          <a:p>
            <a:r>
              <a:rPr lang="en-US" dirty="0"/>
              <a:t>Legal Gen AI Tools</a:t>
            </a:r>
          </a:p>
        </p:txBody>
      </p:sp>
      <p:sp>
        <p:nvSpPr>
          <p:cNvPr id="6" name="Text Placeholder 5">
            <a:extLst>
              <a:ext uri="{FF2B5EF4-FFF2-40B4-BE49-F238E27FC236}">
                <a16:creationId xmlns:a16="http://schemas.microsoft.com/office/drawing/2014/main" id="{7095C0C6-133F-F339-E611-2B5C0DEA5729}"/>
              </a:ext>
            </a:extLst>
          </p:cNvPr>
          <p:cNvSpPr>
            <a:spLocks noGrp="1"/>
          </p:cNvSpPr>
          <p:nvPr>
            <p:ph type="body" sz="quarter" idx="14"/>
          </p:nvPr>
        </p:nvSpPr>
        <p:spPr/>
        <p:txBody>
          <a:bodyPr>
            <a:normAutofit lnSpcReduction="10000"/>
          </a:bodyPr>
          <a:lstStyle/>
          <a:p>
            <a:pPr marL="285750" indent="-285750">
              <a:buFont typeface="Arial" panose="020B0604020202020204" pitchFamily="34" charset="0"/>
              <a:buChar char="•"/>
            </a:pPr>
            <a:r>
              <a:rPr lang="en-US" b="1" dirty="0"/>
              <a:t>Extractive versus Generative AI</a:t>
            </a:r>
          </a:p>
          <a:p>
            <a:pPr marL="285750" indent="-285750">
              <a:buFont typeface="Arial" panose="020B0604020202020204" pitchFamily="34" charset="0"/>
              <a:buChar char="•"/>
            </a:pPr>
            <a:r>
              <a:rPr lang="en-US" b="1" dirty="0"/>
              <a:t>Pros:</a:t>
            </a:r>
          </a:p>
          <a:p>
            <a:pPr marL="971550" lvl="1" indent="-285750"/>
            <a:r>
              <a:rPr lang="en-US" b="1" dirty="0"/>
              <a:t>Access to Legal Information</a:t>
            </a:r>
          </a:p>
          <a:p>
            <a:pPr marL="1428750" lvl="2" indent="-285750"/>
            <a:r>
              <a:rPr lang="en-US" b="1" dirty="0"/>
              <a:t>Authoritative &amp; Current</a:t>
            </a:r>
          </a:p>
          <a:p>
            <a:pPr marL="971550" lvl="1" indent="-285750"/>
            <a:r>
              <a:rPr lang="en-US" b="1" dirty="0"/>
              <a:t>Retrieval-Augmented Generation (RAG)</a:t>
            </a:r>
          </a:p>
          <a:p>
            <a:pPr marL="971550" lvl="1" indent="-285750"/>
            <a:r>
              <a:rPr lang="en-US" b="1" dirty="0"/>
              <a:t>Easy to Operate</a:t>
            </a:r>
          </a:p>
          <a:p>
            <a:pPr marL="971550" lvl="1" indent="-285750"/>
            <a:r>
              <a:rPr lang="en-US" b="1" dirty="0"/>
              <a:t>Trained to complete specific tasks*</a:t>
            </a:r>
          </a:p>
          <a:p>
            <a:pPr marL="285750" indent="-285750">
              <a:buFont typeface="Arial" panose="020B0604020202020204" pitchFamily="34" charset="0"/>
              <a:buChar char="•"/>
            </a:pPr>
            <a:r>
              <a:rPr lang="en-US" b="1" dirty="0"/>
              <a:t>Cons:</a:t>
            </a:r>
          </a:p>
          <a:p>
            <a:pPr marL="971550" lvl="1" indent="-285750"/>
            <a:r>
              <a:rPr lang="en-US" b="1" dirty="0"/>
              <a:t>Expensive</a:t>
            </a:r>
          </a:p>
          <a:p>
            <a:pPr marL="971550" lvl="1" indent="-285750"/>
            <a:r>
              <a:rPr lang="en-US" b="1" dirty="0"/>
              <a:t>User Training Needed for Optimal Output</a:t>
            </a:r>
          </a:p>
          <a:p>
            <a:pPr marL="971550" lvl="1" indent="-285750"/>
            <a:r>
              <a:rPr lang="en-US" b="1" dirty="0"/>
              <a:t>Developing </a:t>
            </a:r>
            <a:r>
              <a:rPr lang="en-US" b="1" dirty="0" err="1"/>
              <a:t>Technolgy</a:t>
            </a:r>
            <a:endParaRPr lang="en-US" b="1" dirty="0"/>
          </a:p>
        </p:txBody>
      </p:sp>
    </p:spTree>
    <p:extLst>
      <p:ext uri="{BB962C8B-B14F-4D97-AF65-F5344CB8AC3E}">
        <p14:creationId xmlns:p14="http://schemas.microsoft.com/office/powerpoint/2010/main" val="236095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90393F-6267-4090-A297-A34BD652ECD5}"/>
              </a:ext>
            </a:extLst>
          </p:cNvPr>
          <p:cNvSpPr>
            <a:spLocks noGrp="1"/>
          </p:cNvSpPr>
          <p:nvPr>
            <p:ph type="body" sz="quarter" idx="12"/>
          </p:nvPr>
        </p:nvSpPr>
        <p:spPr>
          <a:xfrm>
            <a:off x="915987" y="1965833"/>
            <a:ext cx="8780215" cy="1125538"/>
          </a:xfrm>
        </p:spPr>
        <p:txBody>
          <a:bodyPr/>
          <a:lstStyle/>
          <a:p>
            <a:r>
              <a:rPr lang="en-US" dirty="0"/>
              <a:t>Prompt Engineering</a:t>
            </a:r>
          </a:p>
        </p:txBody>
      </p:sp>
    </p:spTree>
    <p:extLst>
      <p:ext uri="{BB962C8B-B14F-4D97-AF65-F5344CB8AC3E}">
        <p14:creationId xmlns:p14="http://schemas.microsoft.com/office/powerpoint/2010/main" val="160139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57AFFC6-5568-4625-A22C-2BA646EB147F}"/>
              </a:ext>
            </a:extLst>
          </p:cNvPr>
          <p:cNvSpPr>
            <a:spLocks noGrp="1"/>
          </p:cNvSpPr>
          <p:nvPr>
            <p:ph type="title"/>
          </p:nvPr>
        </p:nvSpPr>
        <p:spPr>
          <a:xfrm>
            <a:off x="594360" y="253365"/>
            <a:ext cx="11084293" cy="1325563"/>
          </a:xfrm>
        </p:spPr>
        <p:txBody>
          <a:bodyPr/>
          <a:lstStyle/>
          <a:p>
            <a:r>
              <a:rPr lang="en-US" dirty="0"/>
              <a:t>Prompt Engineering Basics</a:t>
            </a:r>
          </a:p>
        </p:txBody>
      </p:sp>
      <p:sp>
        <p:nvSpPr>
          <p:cNvPr id="17" name="Text Placeholder 3">
            <a:extLst>
              <a:ext uri="{FF2B5EF4-FFF2-40B4-BE49-F238E27FC236}">
                <a16:creationId xmlns:a16="http://schemas.microsoft.com/office/drawing/2014/main" id="{44F00A03-6A23-488B-BC0D-DA7F81451260}"/>
              </a:ext>
            </a:extLst>
          </p:cNvPr>
          <p:cNvSpPr>
            <a:spLocks noGrp="1"/>
          </p:cNvSpPr>
          <p:nvPr>
            <p:ph type="body" sz="quarter" idx="12"/>
          </p:nvPr>
        </p:nvSpPr>
        <p:spPr>
          <a:xfrm>
            <a:off x="593725" y="1739735"/>
            <a:ext cx="11038156" cy="3666748"/>
          </a:xfrm>
        </p:spPr>
        <p:txBody>
          <a:bodyPr>
            <a:normAutofit/>
          </a:bodyPr>
          <a:lstStyle/>
          <a:p>
            <a:pPr marL="342900" indent="-342900">
              <a:buFont typeface="+mj-lt"/>
              <a:buAutoNum type="arabicPeriod"/>
            </a:pPr>
            <a:r>
              <a:rPr lang="en-US" sz="2000" b="1" dirty="0"/>
              <a:t>Create clear instructions.</a:t>
            </a:r>
          </a:p>
          <a:p>
            <a:pPr marL="342900" indent="-342900">
              <a:buFont typeface="+mj-lt"/>
              <a:buAutoNum type="arabicPeriod"/>
            </a:pPr>
            <a:r>
              <a:rPr lang="en-US" sz="2000" b="1" dirty="0"/>
              <a:t>Set parameters.</a:t>
            </a:r>
          </a:p>
          <a:p>
            <a:pPr marL="342900" indent="-342900">
              <a:buFont typeface="+mj-lt"/>
              <a:buAutoNum type="arabicPeriod"/>
            </a:pPr>
            <a:r>
              <a:rPr lang="en-US" sz="2000" b="1" dirty="0"/>
              <a:t>Provide examples.</a:t>
            </a:r>
          </a:p>
          <a:p>
            <a:pPr marL="342900" indent="-342900">
              <a:buFont typeface="+mj-lt"/>
              <a:buAutoNum type="arabicPeriod"/>
            </a:pPr>
            <a:r>
              <a:rPr lang="en-US" sz="2000" b="1" dirty="0"/>
              <a:t>Add context.</a:t>
            </a:r>
          </a:p>
          <a:p>
            <a:pPr marL="342900" indent="-342900">
              <a:buFont typeface="+mj-lt"/>
              <a:buAutoNum type="arabicPeriod"/>
            </a:pPr>
            <a:r>
              <a:rPr lang="en-US" sz="2000" b="1" dirty="0"/>
              <a:t>Ask follow-up questions or prompts.</a:t>
            </a:r>
          </a:p>
          <a:p>
            <a:pPr marL="342900" indent="-342900">
              <a:buFont typeface="+mj-lt"/>
              <a:buAutoNum type="arabicPeriod"/>
            </a:pPr>
            <a:endParaRPr lang="en-US" b="1" dirty="0"/>
          </a:p>
          <a:p>
            <a:r>
              <a:rPr lang="en-US" b="1" dirty="0"/>
              <a:t>SOURCE: Joe Regalia, “ChatGPT and Legal Writing: The Perfect Union?” WRITE.LAW (last visited October 30, 2023). </a:t>
            </a:r>
          </a:p>
        </p:txBody>
      </p:sp>
    </p:spTree>
    <p:extLst>
      <p:ext uri="{BB962C8B-B14F-4D97-AF65-F5344CB8AC3E}">
        <p14:creationId xmlns:p14="http://schemas.microsoft.com/office/powerpoint/2010/main" val="37568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57AFFC6-5568-4625-A22C-2BA646EB147F}"/>
              </a:ext>
            </a:extLst>
          </p:cNvPr>
          <p:cNvSpPr>
            <a:spLocks noGrp="1"/>
          </p:cNvSpPr>
          <p:nvPr>
            <p:ph type="title"/>
          </p:nvPr>
        </p:nvSpPr>
        <p:spPr>
          <a:xfrm>
            <a:off x="594360" y="253365"/>
            <a:ext cx="11084293" cy="1325563"/>
          </a:xfrm>
        </p:spPr>
        <p:txBody>
          <a:bodyPr/>
          <a:lstStyle/>
          <a:p>
            <a:r>
              <a:rPr lang="en-US" dirty="0"/>
              <a:t>Prompt Engineering: Legal </a:t>
            </a:r>
            <a:r>
              <a:rPr lang="en-US" dirty="0" err="1"/>
              <a:t>GenAI</a:t>
            </a:r>
            <a:r>
              <a:rPr lang="en-US" dirty="0"/>
              <a:t> </a:t>
            </a:r>
          </a:p>
        </p:txBody>
      </p:sp>
      <p:sp>
        <p:nvSpPr>
          <p:cNvPr id="17" name="Text Placeholder 3">
            <a:extLst>
              <a:ext uri="{FF2B5EF4-FFF2-40B4-BE49-F238E27FC236}">
                <a16:creationId xmlns:a16="http://schemas.microsoft.com/office/drawing/2014/main" id="{44F00A03-6A23-488B-BC0D-DA7F81451260}"/>
              </a:ext>
            </a:extLst>
          </p:cNvPr>
          <p:cNvSpPr>
            <a:spLocks noGrp="1"/>
          </p:cNvSpPr>
          <p:nvPr>
            <p:ph type="body" sz="quarter" idx="12"/>
          </p:nvPr>
        </p:nvSpPr>
        <p:spPr>
          <a:xfrm>
            <a:off x="593725" y="1739735"/>
            <a:ext cx="11038156" cy="3666748"/>
          </a:xfrm>
        </p:spPr>
        <p:txBody>
          <a:bodyPr>
            <a:normAutofit/>
          </a:bodyPr>
          <a:lstStyle/>
          <a:p>
            <a:pPr marL="342900" indent="-342900">
              <a:buFont typeface="+mj-lt"/>
              <a:buAutoNum type="arabicPeriod"/>
            </a:pPr>
            <a:r>
              <a:rPr lang="en-US" sz="2000" b="1" dirty="0"/>
              <a:t>Tone</a:t>
            </a:r>
          </a:p>
          <a:p>
            <a:pPr marL="342900" indent="-342900">
              <a:buFont typeface="+mj-lt"/>
              <a:buAutoNum type="arabicPeriod"/>
            </a:pPr>
            <a:r>
              <a:rPr lang="en-US" sz="2000" b="1" dirty="0"/>
              <a:t>Role</a:t>
            </a:r>
          </a:p>
          <a:p>
            <a:pPr marL="342900" indent="-342900">
              <a:buFont typeface="+mj-lt"/>
              <a:buAutoNum type="arabicPeriod"/>
            </a:pPr>
            <a:r>
              <a:rPr lang="en-US" sz="2000" b="1" dirty="0"/>
              <a:t>Output</a:t>
            </a:r>
          </a:p>
          <a:p>
            <a:pPr marL="342900" indent="-342900">
              <a:buFont typeface="+mj-lt"/>
              <a:buAutoNum type="arabicPeriod"/>
            </a:pPr>
            <a:r>
              <a:rPr lang="en-US" sz="2000" b="1" dirty="0"/>
              <a:t>Issue</a:t>
            </a:r>
          </a:p>
          <a:p>
            <a:pPr marL="342900" indent="-342900">
              <a:buFont typeface="+mj-lt"/>
              <a:buAutoNum type="arabicPeriod"/>
            </a:pPr>
            <a:r>
              <a:rPr lang="en-US" sz="2000" b="1" dirty="0"/>
              <a:t>Refinement</a:t>
            </a:r>
          </a:p>
          <a:p>
            <a:pPr marL="342900" indent="-342900">
              <a:buFont typeface="+mj-lt"/>
              <a:buAutoNum type="arabicPeriod"/>
            </a:pPr>
            <a:endParaRPr lang="en-US" b="1" dirty="0"/>
          </a:p>
          <a:p>
            <a:r>
              <a:rPr lang="en-US" b="1" dirty="0"/>
              <a:t>SOURCE: Jennifer </a:t>
            </a:r>
            <a:r>
              <a:rPr lang="en-US" b="1" dirty="0" err="1"/>
              <a:t>Wondracek</a:t>
            </a:r>
            <a:r>
              <a:rPr lang="en-US" b="1" dirty="0"/>
              <a:t>, “Prompting Worksheet: Legal AI”, ABA </a:t>
            </a:r>
            <a:r>
              <a:rPr lang="en-US" b="1" dirty="0" err="1"/>
              <a:t>Techshow</a:t>
            </a:r>
            <a:r>
              <a:rPr lang="en-US" b="1" dirty="0"/>
              <a:t> 2024.</a:t>
            </a:r>
          </a:p>
        </p:txBody>
      </p:sp>
    </p:spTree>
    <p:extLst>
      <p:ext uri="{BB962C8B-B14F-4D97-AF65-F5344CB8AC3E}">
        <p14:creationId xmlns:p14="http://schemas.microsoft.com/office/powerpoint/2010/main" val="319745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57AFFC6-5568-4625-A22C-2BA646EB147F}"/>
              </a:ext>
            </a:extLst>
          </p:cNvPr>
          <p:cNvSpPr>
            <a:spLocks noGrp="1"/>
          </p:cNvSpPr>
          <p:nvPr>
            <p:ph type="title"/>
          </p:nvPr>
        </p:nvSpPr>
        <p:spPr>
          <a:xfrm>
            <a:off x="594360" y="253365"/>
            <a:ext cx="11084293" cy="1325563"/>
          </a:xfrm>
        </p:spPr>
        <p:txBody>
          <a:bodyPr/>
          <a:lstStyle/>
          <a:p>
            <a:r>
              <a:rPr lang="en-US" dirty="0"/>
              <a:t>Prompt Engineering: Lexis+</a:t>
            </a:r>
          </a:p>
        </p:txBody>
      </p:sp>
      <p:graphicFrame>
        <p:nvGraphicFramePr>
          <p:cNvPr id="2" name="Diagram 1">
            <a:extLst>
              <a:ext uri="{FF2B5EF4-FFF2-40B4-BE49-F238E27FC236}">
                <a16:creationId xmlns:a16="http://schemas.microsoft.com/office/drawing/2014/main" id="{90F7F989-68EC-E6E9-4F33-EABF546B296C}"/>
              </a:ext>
            </a:extLst>
          </p:cNvPr>
          <p:cNvGraphicFramePr/>
          <p:nvPr>
            <p:extLst>
              <p:ext uri="{D42A27DB-BD31-4B8C-83A1-F6EECF244321}">
                <p14:modId xmlns:p14="http://schemas.microsoft.com/office/powerpoint/2010/main" val="102556729"/>
              </p:ext>
            </p:extLst>
          </p:nvPr>
        </p:nvGraphicFramePr>
        <p:xfrm>
          <a:off x="764674" y="251136"/>
          <a:ext cx="106011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3DBB74-4BC1-E855-E17C-884C73AB7A33}"/>
              </a:ext>
            </a:extLst>
          </p:cNvPr>
          <p:cNvSpPr txBox="1"/>
          <p:nvPr/>
        </p:nvSpPr>
        <p:spPr>
          <a:xfrm>
            <a:off x="735021" y="4610682"/>
            <a:ext cx="9162957" cy="369332"/>
          </a:xfrm>
          <a:prstGeom prst="rect">
            <a:avLst/>
          </a:prstGeom>
          <a:noFill/>
        </p:spPr>
        <p:txBody>
          <a:bodyPr wrap="square" rtlCol="0">
            <a:spAutoFit/>
          </a:bodyPr>
          <a:lstStyle/>
          <a:p>
            <a:r>
              <a:rPr lang="en-US" b="1" dirty="0">
                <a:latin typeface="Open Sans Light" panose="020B0306030504020204" pitchFamily="34" charset="0"/>
                <a:ea typeface="Open Sans Light" panose="020B0306030504020204" pitchFamily="34" charset="0"/>
                <a:cs typeface="Open Sans Light" panose="020B0306030504020204" pitchFamily="34" charset="0"/>
              </a:rPr>
              <a:t>SOURCE: Lexis+ AI, “Guide to Effective Prompting”, November 10, 2023.</a:t>
            </a:r>
          </a:p>
        </p:txBody>
      </p:sp>
    </p:spTree>
    <p:extLst>
      <p:ext uri="{BB962C8B-B14F-4D97-AF65-F5344CB8AC3E}">
        <p14:creationId xmlns:p14="http://schemas.microsoft.com/office/powerpoint/2010/main" val="390741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840826-8D21-FBD0-1EBD-7763234CC080}"/>
              </a:ext>
            </a:extLst>
          </p:cNvPr>
          <p:cNvSpPr>
            <a:spLocks noGrp="1"/>
          </p:cNvSpPr>
          <p:nvPr>
            <p:ph type="body" sz="quarter" idx="12"/>
          </p:nvPr>
        </p:nvSpPr>
        <p:spPr>
          <a:xfrm>
            <a:off x="915987" y="1148862"/>
            <a:ext cx="9001735" cy="1942509"/>
          </a:xfrm>
        </p:spPr>
        <p:txBody>
          <a:bodyPr/>
          <a:lstStyle/>
          <a:p>
            <a:r>
              <a:rPr lang="en-US" dirty="0"/>
              <a:t>Live Demo: Lexis+ AI &amp; </a:t>
            </a:r>
          </a:p>
          <a:p>
            <a:r>
              <a:rPr lang="en-US" dirty="0"/>
              <a:t>Westlaw Ask Practical Law AI</a:t>
            </a:r>
          </a:p>
        </p:txBody>
      </p:sp>
    </p:spTree>
    <p:extLst>
      <p:ext uri="{BB962C8B-B14F-4D97-AF65-F5344CB8AC3E}">
        <p14:creationId xmlns:p14="http://schemas.microsoft.com/office/powerpoint/2010/main" val="3678303577"/>
      </p:ext>
    </p:extLst>
  </p:cSld>
  <p:clrMapOvr>
    <a:masterClrMapping/>
  </p:clrMapOvr>
</p:sld>
</file>

<file path=ppt/theme/theme1.xml><?xml version="1.0" encoding="utf-8"?>
<a:theme xmlns:a="http://schemas.openxmlformats.org/drawingml/2006/main" name="Office Theme">
  <a:themeElements>
    <a:clrScheme name="School of Law Brand">
      <a:dk1>
        <a:srgbClr val="000000"/>
      </a:dk1>
      <a:lt1>
        <a:srgbClr val="FFFFFF"/>
      </a:lt1>
      <a:dk2>
        <a:srgbClr val="4B9CD3"/>
      </a:dk2>
      <a:lt2>
        <a:srgbClr val="E7E6E6"/>
      </a:lt2>
      <a:accent1>
        <a:srgbClr val="952E46"/>
      </a:accent1>
      <a:accent2>
        <a:srgbClr val="003A5D"/>
      </a:accent2>
      <a:accent3>
        <a:srgbClr val="3F2B56"/>
      </a:accent3>
      <a:accent4>
        <a:srgbClr val="FFC000"/>
      </a:accent4>
      <a:accent5>
        <a:srgbClr val="5B9BD5"/>
      </a:accent5>
      <a:accent6>
        <a:srgbClr val="E2E2DC"/>
      </a:accent6>
      <a:hlink>
        <a:srgbClr val="007FAE"/>
      </a:hlink>
      <a:folHlink>
        <a:srgbClr val="003A5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Law-Powerpoint-Template" id="{1BD3649A-C06D-49FD-B3FA-48B033B8AC00}" vid="{05BD8AFB-E6F4-41DB-A0CF-F969ED62D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479</Words>
  <Application>Microsoft Office PowerPoint</Application>
  <PresentationFormat>Widescreen</PresentationFormat>
  <Paragraphs>106</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Merriweather</vt:lpstr>
      <vt:lpstr>Open Sans</vt:lpstr>
      <vt:lpstr>Open Sans Light</vt:lpstr>
      <vt:lpstr>Office Theme</vt:lpstr>
      <vt:lpstr>Generative AI in Legal Education &amp; Practice </vt:lpstr>
      <vt:lpstr>PowerPoint Presentation</vt:lpstr>
      <vt:lpstr>Examples of GenAI Tools for Law Practice</vt:lpstr>
      <vt:lpstr>ChatGPT versus Legal GenAI Tools</vt:lpstr>
      <vt:lpstr>PowerPoint Presentation</vt:lpstr>
      <vt:lpstr>Prompt Engineering Basics</vt:lpstr>
      <vt:lpstr>Prompt Engineering: Legal GenAI </vt:lpstr>
      <vt:lpstr>Prompt Engineering: Lexis+</vt:lpstr>
      <vt:lpstr>PowerPoint Presentation</vt:lpstr>
      <vt:lpstr>PowerPoint Presentation</vt:lpstr>
      <vt:lpstr>Importance of Teaching GenAI to Law Students</vt:lpstr>
      <vt:lpstr>Law Student Use of GenAI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Kathrine R. Everett  Law Library</dc:title>
  <dc:creator>Downing, Nicole M.</dc:creator>
  <cp:lastModifiedBy>Downing, Nicole M.</cp:lastModifiedBy>
  <cp:revision>81</cp:revision>
  <dcterms:created xsi:type="dcterms:W3CDTF">2020-08-04T14:26:19Z</dcterms:created>
  <dcterms:modified xsi:type="dcterms:W3CDTF">2024-01-29T18:31:48Z</dcterms:modified>
</cp:coreProperties>
</file>