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7"/>
  </p:notesMasterIdLst>
  <p:handoutMasterIdLst>
    <p:handoutMasterId r:id="rId8"/>
  </p:handoutMasterIdLst>
  <p:sldIdLst>
    <p:sldId id="9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5" autoAdjust="0"/>
    <p:restoredTop sz="74576" autoAdjust="0"/>
  </p:normalViewPr>
  <p:slideViewPr>
    <p:cSldViewPr snapToGrid="0" showGuides="1">
      <p:cViewPr varScale="1">
        <p:scale>
          <a:sx n="82" d="100"/>
          <a:sy n="82" d="100"/>
        </p:scale>
        <p:origin x="6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0" d="100"/>
          <a:sy n="110" d="100"/>
        </p:scale>
        <p:origin x="4332" y="126"/>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handoutMaster" Target="handoutMasters/handoutMaster1.xml" Id="rId8" /><Relationship Type="http://schemas.openxmlformats.org/officeDocument/2006/relationships/notesMaster" Target="notesMasters/notesMaster1.xml" Id="rId7" /><Relationship Type="http://schemas.openxmlformats.org/officeDocument/2006/relationships/tableStyles" Target="tableStyles.xml" Id="rId12" /><Relationship Type="http://schemas.openxmlformats.org/officeDocument/2006/relationships/slide" Target="slides/slide1.xml" Id="rId6" /><Relationship Type="http://schemas.openxmlformats.org/officeDocument/2006/relationships/theme" Target="theme/theme1.xml" Id="rId11" /><Relationship Type="http://schemas.openxmlformats.org/officeDocument/2006/relationships/slideMaster" Target="slideMasters/slideMaster1.xml" Id="rId5" /><Relationship Type="http://schemas.openxmlformats.org/officeDocument/2006/relationships/viewProps" Target="viewProps.xml" Id="rId10" /><Relationship Type="http://schemas.openxmlformats.org/officeDocument/2006/relationships/presProps" Target="presProps.xml" Id="rId9"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59E913-1C9D-D51C-F972-BCEF88F29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D30C22-883E-D827-806E-ED064CBDD9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CD125E-BEDD-4628-9910-2970D13C69AA}" type="datetimeFigureOut">
              <a:rPr lang="en-US" smtClean="0"/>
              <a:t>2/11/2026</a:t>
            </a:fld>
            <a:endParaRPr lang="en-US"/>
          </a:p>
        </p:txBody>
      </p:sp>
      <p:sp>
        <p:nvSpPr>
          <p:cNvPr id="4" name="Footer Placeholder 3">
            <a:extLst>
              <a:ext uri="{FF2B5EF4-FFF2-40B4-BE49-F238E27FC236}">
                <a16:creationId xmlns:a16="http://schemas.microsoft.com/office/drawing/2014/main" id="{8CEFEDA8-77DF-657E-AEE1-CC837787B1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46EACE-F78E-A934-6AF1-E5CEBD42BE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DCBFA0-8B8C-402F-86F2-7AB4DBCBDB45}" type="slidenum">
              <a:rPr lang="en-US" smtClean="0"/>
              <a:t>‹#›</a:t>
            </a:fld>
            <a:endParaRPr lang="en-US"/>
          </a:p>
        </p:txBody>
      </p:sp>
    </p:spTree>
    <p:extLst>
      <p:ext uri="{BB962C8B-B14F-4D97-AF65-F5344CB8AC3E}">
        <p14:creationId xmlns:p14="http://schemas.microsoft.com/office/powerpoint/2010/main" val="428203822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A1B30-E1B5-48E1-8747-7CF3CE3EF562}"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94DB9-2B47-4668-831B-C420CD14F7E7}" type="slidenum">
              <a:rPr lang="en-US" smtClean="0"/>
              <a:t>‹#›</a:t>
            </a:fld>
            <a:endParaRPr lang="en-US"/>
          </a:p>
        </p:txBody>
      </p:sp>
    </p:spTree>
    <p:extLst>
      <p:ext uri="{BB962C8B-B14F-4D97-AF65-F5344CB8AC3E}">
        <p14:creationId xmlns:p14="http://schemas.microsoft.com/office/powerpoint/2010/main" val="423793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1</a:t>
            </a:fld>
            <a:endParaRPr lang="en-US"/>
          </a:p>
        </p:txBody>
      </p:sp>
    </p:spTree>
    <p:extLst>
      <p:ext uri="{BB962C8B-B14F-4D97-AF65-F5344CB8AC3E}">
        <p14:creationId xmlns:p14="http://schemas.microsoft.com/office/powerpoint/2010/main" val="3868936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itle Slide 1+Logo">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3BEF36-D23C-8714-80C8-A34FEA06D6A0}"/>
              </a:ext>
            </a:extLst>
          </p:cNvPr>
          <p:cNvPicPr>
            <a:picLocks noChangeAspect="1"/>
          </p:cNvPicPr>
          <p:nvPr userDrawn="1"/>
        </p:nvPicPr>
        <p:blipFill>
          <a:blip r:embed="rId2">
            <a:extLst>
              <a:ext uri="{28A0092B-C50C-407E-A947-70E740481C1C}">
                <a14:useLocalDpi xmlns:a14="http://schemas.microsoft.com/office/drawing/2010/main" val="0"/>
              </a:ext>
            </a:extLst>
          </a:blip>
          <a:srcRect l="102" r="102"/>
          <a:stretch/>
        </p:blipFill>
        <p:spPr>
          <a:xfrm>
            <a:off x="0" y="4084638"/>
            <a:ext cx="12190176" cy="2773362"/>
          </a:xfrm>
          <a:prstGeom prst="rect">
            <a:avLst/>
          </a:prstGeom>
        </p:spPr>
      </p:pic>
      <p:sp>
        <p:nvSpPr>
          <p:cNvPr id="15" name="Freeform: Shape 14">
            <a:extLst>
              <a:ext uri="{FF2B5EF4-FFF2-40B4-BE49-F238E27FC236}">
                <a16:creationId xmlns:a16="http://schemas.microsoft.com/office/drawing/2014/main" id="{B5DD4D22-9670-D919-A978-5E08C162C15A}"/>
              </a:ext>
            </a:extLst>
          </p:cNvPr>
          <p:cNvSpPr/>
          <p:nvPr/>
        </p:nvSpPr>
        <p:spPr>
          <a:xfrm>
            <a:off x="917003" y="-287595"/>
            <a:ext cx="11065" cy="7176154"/>
          </a:xfrm>
          <a:custGeom>
            <a:avLst/>
            <a:gdLst>
              <a:gd name="connsiteX0" fmla="*/ 0 w 11065"/>
              <a:gd name="connsiteY0" fmla="*/ 0 h 7176154"/>
              <a:gd name="connsiteX1" fmla="*/ 0 w 11065"/>
              <a:gd name="connsiteY1" fmla="*/ 7176154 h 7176154"/>
            </a:gdLst>
            <a:ahLst/>
            <a:cxnLst>
              <a:cxn ang="0">
                <a:pos x="connsiteX0" y="connsiteY0"/>
              </a:cxn>
              <a:cxn ang="0">
                <a:pos x="connsiteX1" y="connsiteY1"/>
              </a:cxn>
            </a:cxnLst>
            <a:rect l="l" t="t" r="r" b="b"/>
            <a:pathLst>
              <a:path w="11065" h="7176154">
                <a:moveTo>
                  <a:pt x="0" y="0"/>
                </a:moveTo>
                <a:lnTo>
                  <a:pt x="0" y="7176154"/>
                </a:lnTo>
              </a:path>
            </a:pathLst>
          </a:custGeom>
          <a:ln w="5531" cap="flat">
            <a:solidFill>
              <a:srgbClr val="D21437"/>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5AB54A1-0515-640C-BA3B-103FAD18F23A}"/>
              </a:ext>
            </a:extLst>
          </p:cNvPr>
          <p:cNvSpPr/>
          <p:nvPr/>
        </p:nvSpPr>
        <p:spPr>
          <a:xfrm>
            <a:off x="675118" y="1145998"/>
            <a:ext cx="11521749" cy="5742561"/>
          </a:xfrm>
          <a:custGeom>
            <a:avLst/>
            <a:gdLst>
              <a:gd name="connsiteX0" fmla="*/ 0 w 11521749"/>
              <a:gd name="connsiteY0" fmla="*/ 5742561 h 5742561"/>
              <a:gd name="connsiteX1" fmla="*/ 0 w 11521749"/>
              <a:gd name="connsiteY1" fmla="*/ 1825549 h 5742561"/>
              <a:gd name="connsiteX2" fmla="*/ 534706 w 11521749"/>
              <a:gd name="connsiteY2" fmla="*/ 534706 h 5742561"/>
              <a:gd name="connsiteX3" fmla="*/ 1825549 w 11521749"/>
              <a:gd name="connsiteY3" fmla="*/ 0 h 5742561"/>
              <a:gd name="connsiteX4" fmla="*/ 11521750 w 11521749"/>
              <a:gd name="connsiteY4" fmla="*/ 0 h 574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749" h="5742561">
                <a:moveTo>
                  <a:pt x="0" y="5742561"/>
                </a:moveTo>
                <a:lnTo>
                  <a:pt x="0" y="1825549"/>
                </a:lnTo>
                <a:cubicBezTo>
                  <a:pt x="0" y="1337983"/>
                  <a:pt x="189892" y="879521"/>
                  <a:pt x="534706" y="534706"/>
                </a:cubicBezTo>
                <a:cubicBezTo>
                  <a:pt x="879521" y="189892"/>
                  <a:pt x="1337873" y="0"/>
                  <a:pt x="1825549" y="0"/>
                </a:cubicBezTo>
                <a:lnTo>
                  <a:pt x="11521750" y="0"/>
                </a:lnTo>
              </a:path>
            </a:pathLst>
          </a:custGeom>
          <a:noFill/>
          <a:ln w="5531" cap="flat">
            <a:solidFill>
              <a:srgbClr val="D21437"/>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1691102"/>
            <a:ext cx="10242549" cy="313238"/>
          </a:xfrm>
        </p:spPr>
        <p:txBody>
          <a:bodyPr/>
          <a:lstStyle>
            <a:lvl1pPr marL="0" indent="0" algn="l">
              <a:buNone/>
              <a:defRPr sz="1200"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1446211" y="2287626"/>
            <a:ext cx="10242551" cy="1797012"/>
          </a:xfrm>
        </p:spPr>
        <p:txBody>
          <a:bodyPr/>
          <a:lstStyle>
            <a:lvl1pPr>
              <a:lnSpc>
                <a:spcPct val="90000"/>
              </a:lnSpc>
              <a:spcBef>
                <a:spcPts val="0"/>
              </a:spcBef>
              <a:defRPr sz="4400" b="1" spc="-70" baseline="0">
                <a:solidFill>
                  <a:schemeClr val="tx1"/>
                </a:solidFill>
              </a:defRPr>
            </a:lvl1pPr>
            <a:lvl2pPr marL="0" indent="0">
              <a:lnSpc>
                <a:spcPct val="100000"/>
              </a:lnSpc>
              <a:spcBef>
                <a:spcPts val="2400"/>
              </a:spcBef>
              <a:buNone/>
              <a:defRPr sz="1400" spc="-30" baseline="0">
                <a:solidFill>
                  <a:schemeClr val="tx2"/>
                </a:solidFill>
              </a:defRPr>
            </a:lvl2pPr>
          </a:lstStyle>
          <a:p>
            <a:pPr lvl="0"/>
            <a:r>
              <a:rPr lang="en-US"/>
              <a:t>Click to edit Master text styles</a:t>
            </a:r>
          </a:p>
          <a:p>
            <a:pPr lvl="1"/>
            <a:r>
              <a:rPr lang="en-US"/>
              <a:t>Second level</a:t>
            </a:r>
          </a:p>
        </p:txBody>
      </p:sp>
      <p:grpSp>
        <p:nvGrpSpPr>
          <p:cNvPr id="8" name="Group 7">
            <a:extLst>
              <a:ext uri="{FF2B5EF4-FFF2-40B4-BE49-F238E27FC236}">
                <a16:creationId xmlns:a16="http://schemas.microsoft.com/office/drawing/2014/main" id="{DBD04BE4-F4BE-176F-2FD7-8D296B377044}"/>
              </a:ext>
            </a:extLst>
          </p:cNvPr>
          <p:cNvGrpSpPr/>
          <p:nvPr userDrawn="1"/>
        </p:nvGrpSpPr>
        <p:grpSpPr>
          <a:xfrm>
            <a:off x="1458118" y="503677"/>
            <a:ext cx="1461295" cy="434536"/>
            <a:chOff x="1458118" y="503677"/>
            <a:chExt cx="1461295" cy="434536"/>
          </a:xfrm>
        </p:grpSpPr>
        <p:pic>
          <p:nvPicPr>
            <p:cNvPr id="6" name="Graphic 5">
              <a:extLst>
                <a:ext uri="{FF2B5EF4-FFF2-40B4-BE49-F238E27FC236}">
                  <a16:creationId xmlns:a16="http://schemas.microsoft.com/office/drawing/2014/main" id="{8EFF09AF-3B96-9153-6128-3786A70D262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118" y="503677"/>
              <a:ext cx="434536" cy="434536"/>
            </a:xfrm>
            <a:prstGeom prst="rect">
              <a:avLst/>
            </a:prstGeom>
          </p:spPr>
        </p:pic>
        <p:pic>
          <p:nvPicPr>
            <p:cNvPr id="9" name="Graphic 8">
              <a:extLst>
                <a:ext uri="{FF2B5EF4-FFF2-40B4-BE49-F238E27FC236}">
                  <a16:creationId xmlns:a16="http://schemas.microsoft.com/office/drawing/2014/main" id="{620A02C7-E412-B940-75FA-FEE0BAF923B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1190" y="648170"/>
              <a:ext cx="1018223" cy="214542"/>
            </a:xfrm>
            <a:prstGeom prst="rect">
              <a:avLst/>
            </a:prstGeom>
          </p:spPr>
        </p:pic>
      </p:gr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a:off x="7115175" y="503677"/>
            <a:ext cx="4573588" cy="256968"/>
          </a:xfrm>
        </p:spPr>
        <p:txBody>
          <a:bodyPr lIns="0" tIns="0" rIns="0" bIns="0" anchor="t" anchorCtr="0"/>
          <a:lstStyle>
            <a:lvl1pPr algn="r">
              <a:defRPr>
                <a:solidFill>
                  <a:schemeClr val="accent1"/>
                </a:solidFill>
              </a:defRPr>
            </a:lvl1pPr>
          </a:lstStyle>
          <a:p>
            <a:r>
              <a:rPr lang="en-US" dirty="0"/>
              <a:t>Kilpatrick Confidential</a:t>
            </a:r>
          </a:p>
        </p:txBody>
      </p:sp>
      <p:cxnSp>
        <p:nvCxnSpPr>
          <p:cNvPr id="12" name="Straight Connector 11">
            <a:extLst>
              <a:ext uri="{FF2B5EF4-FFF2-40B4-BE49-F238E27FC236}">
                <a16:creationId xmlns:a16="http://schemas.microsoft.com/office/drawing/2014/main" id="{ACF99A88-CAAD-A9B4-6A68-6BBA90C8F045}"/>
              </a:ext>
            </a:extLst>
          </p:cNvPr>
          <p:cNvCxnSpPr/>
          <p:nvPr userDrawn="1"/>
        </p:nvCxnSpPr>
        <p:spPr>
          <a:xfrm>
            <a:off x="3052763" y="503677"/>
            <a:ext cx="0" cy="434536"/>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2EAF18BA-61C7-3D7F-E5DD-39F8C44EA8B3}"/>
              </a:ext>
            </a:extLst>
          </p:cNvPr>
          <p:cNvSpPr>
            <a:spLocks noGrp="1"/>
          </p:cNvSpPr>
          <p:nvPr>
            <p:ph type="pic" sz="quarter" idx="14" hasCustomPrompt="1"/>
          </p:nvPr>
        </p:nvSpPr>
        <p:spPr>
          <a:xfrm>
            <a:off x="3186113" y="503238"/>
            <a:ext cx="1757362" cy="457200"/>
          </a:xfrm>
          <a:solidFill>
            <a:schemeClr val="bg2"/>
          </a:solidFill>
        </p:spPr>
        <p:txBody>
          <a:bodyPr anchor="ctr" anchorCtr="0"/>
          <a:lstStyle>
            <a:lvl1pPr algn="ctr">
              <a:defRPr sz="1200">
                <a:solidFill>
                  <a:schemeClr val="tx1"/>
                </a:solidFill>
              </a:defRPr>
            </a:lvl1pPr>
          </a:lstStyle>
          <a:p>
            <a:r>
              <a:rPr lang="en-US" dirty="0"/>
              <a:t>Insert Client Logo</a:t>
            </a:r>
          </a:p>
        </p:txBody>
      </p:sp>
    </p:spTree>
    <p:extLst>
      <p:ext uri="{BB962C8B-B14F-4D97-AF65-F5344CB8AC3E}">
        <p14:creationId xmlns:p14="http://schemas.microsoft.com/office/powerpoint/2010/main" val="94365023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8EF2F-22E4-9A13-A58C-AF61C2E5C89F}"/>
              </a:ext>
            </a:extLst>
          </p:cNvPr>
          <p:cNvSpPr>
            <a:spLocks noGrp="1"/>
          </p:cNvSpPr>
          <p:nvPr>
            <p:ph idx="1"/>
          </p:nvPr>
        </p:nvSpPr>
        <p:spPr>
          <a:xfrm>
            <a:off x="1446214" y="1672270"/>
            <a:ext cx="6465333" cy="4768601"/>
          </a:xfrm>
        </p:spPr>
        <p:txBody>
          <a:bodyPr/>
          <a:lstStyle>
            <a:lvl1pPr marL="0" indent="0">
              <a:lnSpc>
                <a:spcPct val="125000"/>
              </a:lnSpc>
              <a:spcBef>
                <a:spcPts val="900"/>
              </a:spcBef>
              <a:buClr>
                <a:srgbClr val="C00000"/>
              </a:buClr>
              <a:buFontTx/>
              <a:buNone/>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E0A0A75-4EC3-6D6E-8225-C5DA0D6B5851}"/>
              </a:ext>
            </a:extLst>
          </p:cNvPr>
          <p:cNvSpPr>
            <a:spLocks noGrp="1"/>
          </p:cNvSpPr>
          <p:nvPr>
            <p:ph type="ftr" sz="quarter" idx="11"/>
          </p:nvPr>
        </p:nvSpPr>
        <p:spPr/>
        <p:txBody>
          <a:bodyPr/>
          <a:lstStyle/>
          <a:p>
            <a:r>
              <a:rPr lang="en-US" dirty="0"/>
              <a:t>Kilpatrick Confidential</a:t>
            </a:r>
          </a:p>
        </p:txBody>
      </p:sp>
      <p:sp>
        <p:nvSpPr>
          <p:cNvPr id="6" name="Slide Number Placeholder 5">
            <a:extLst>
              <a:ext uri="{FF2B5EF4-FFF2-40B4-BE49-F238E27FC236}">
                <a16:creationId xmlns:a16="http://schemas.microsoft.com/office/drawing/2014/main" id="{A0DEE3B0-CD31-E1A8-E60C-77E531224254}"/>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dirty="0"/>
          </a:p>
        </p:txBody>
      </p:sp>
      <p:sp>
        <p:nvSpPr>
          <p:cNvPr id="8" name="Text Placeholder 7">
            <a:extLst>
              <a:ext uri="{FF2B5EF4-FFF2-40B4-BE49-F238E27FC236}">
                <a16:creationId xmlns:a16="http://schemas.microsoft.com/office/drawing/2014/main" id="{A796DF23-372F-4207-239A-01577A8E499F}"/>
              </a:ext>
            </a:extLst>
          </p:cNvPr>
          <p:cNvSpPr>
            <a:spLocks noGrp="1"/>
          </p:cNvSpPr>
          <p:nvPr>
            <p:ph type="body" sz="quarter" idx="13"/>
          </p:nvPr>
        </p:nvSpPr>
        <p:spPr>
          <a:xfrm>
            <a:off x="1446214" y="816636"/>
            <a:ext cx="6462712" cy="393040"/>
          </a:xfrm>
        </p:spPr>
        <p:txBody>
          <a:bodyPr/>
          <a:lstStyle>
            <a:lvl1pPr>
              <a:lnSpc>
                <a:spcPct val="90000"/>
              </a:lnSpc>
              <a:spcBef>
                <a:spcPts val="0"/>
              </a:spcBef>
              <a:defRPr sz="3600" b="1" spc="-70" baseline="0">
                <a:solidFill>
                  <a:schemeClr val="tx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a:p>
            <a:pPr lvl="1"/>
            <a:r>
              <a:rPr lang="en-US"/>
              <a:t>Second level</a:t>
            </a:r>
          </a:p>
        </p:txBody>
      </p:sp>
      <p:sp>
        <p:nvSpPr>
          <p:cNvPr id="10" name="Text Placeholder 9">
            <a:extLst>
              <a:ext uri="{FF2B5EF4-FFF2-40B4-BE49-F238E27FC236}">
                <a16:creationId xmlns:a16="http://schemas.microsoft.com/office/drawing/2014/main" id="{E7FB9458-D4E8-1663-C00D-4BDCC48D3DC4}"/>
              </a:ext>
            </a:extLst>
          </p:cNvPr>
          <p:cNvSpPr>
            <a:spLocks noGrp="1"/>
          </p:cNvSpPr>
          <p:nvPr>
            <p:ph type="body" sz="quarter" idx="14"/>
          </p:nvPr>
        </p:nvSpPr>
        <p:spPr>
          <a:xfrm>
            <a:off x="1446213" y="501650"/>
            <a:ext cx="6462712" cy="230188"/>
          </a:xfrm>
        </p:spPr>
        <p:txBody>
          <a:bodyPr/>
          <a:lstStyle>
            <a:lvl1pPr>
              <a:lnSpc>
                <a:spcPct val="90000"/>
              </a:lnSpc>
              <a:spcBef>
                <a:spcPts val="0"/>
              </a:spcBef>
              <a:defRPr sz="1200" cap="all" baseline="0">
                <a:solidFill>
                  <a:schemeClr val="accent1"/>
                </a:solidFill>
              </a:defRPr>
            </a:lvl1pPr>
          </a:lstStyle>
          <a:p>
            <a:pPr lvl="0"/>
            <a:r>
              <a:rPr lang="en-US"/>
              <a:t>Click to edit Master text styles</a:t>
            </a:r>
          </a:p>
        </p:txBody>
      </p:sp>
      <p:pic>
        <p:nvPicPr>
          <p:cNvPr id="14" name="Graphic 13">
            <a:extLst>
              <a:ext uri="{FF2B5EF4-FFF2-40B4-BE49-F238E27FC236}">
                <a16:creationId xmlns:a16="http://schemas.microsoft.com/office/drawing/2014/main" id="{D78CB8BB-55A0-7E57-479C-0FEFC22BD5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58200" y="0"/>
            <a:ext cx="3733800" cy="6858000"/>
          </a:xfrm>
          <a:prstGeom prst="rect">
            <a:avLst/>
          </a:prstGeom>
        </p:spPr>
      </p:pic>
    </p:spTree>
    <p:extLst>
      <p:ext uri="{BB962C8B-B14F-4D97-AF65-F5344CB8AC3E}">
        <p14:creationId xmlns:p14="http://schemas.microsoft.com/office/powerpoint/2010/main" val="588574493"/>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8EF2F-22E4-9A13-A58C-AF61C2E5C89F}"/>
              </a:ext>
            </a:extLst>
          </p:cNvPr>
          <p:cNvSpPr>
            <a:spLocks noGrp="1"/>
          </p:cNvSpPr>
          <p:nvPr>
            <p:ph idx="1"/>
          </p:nvPr>
        </p:nvSpPr>
        <p:spPr>
          <a:xfrm>
            <a:off x="1446214" y="1562100"/>
            <a:ext cx="6465333" cy="4768601"/>
          </a:xfrm>
        </p:spPr>
        <p:txBody>
          <a:bodyPr/>
          <a:lstStyle>
            <a:lvl1pPr marL="0" indent="0">
              <a:lnSpc>
                <a:spcPct val="125000"/>
              </a:lnSpc>
              <a:spcBef>
                <a:spcPts val="900"/>
              </a:spcBef>
              <a:buClr>
                <a:srgbClr val="C00000"/>
              </a:buClr>
              <a:buFontTx/>
              <a:buNone/>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E0A0A75-4EC3-6D6E-8225-C5DA0D6B5851}"/>
              </a:ext>
            </a:extLst>
          </p:cNvPr>
          <p:cNvSpPr>
            <a:spLocks noGrp="1"/>
          </p:cNvSpPr>
          <p:nvPr>
            <p:ph type="ftr" sz="quarter" idx="11"/>
          </p:nvPr>
        </p:nvSpPr>
        <p:spPr/>
        <p:txBody>
          <a:bodyPr/>
          <a:lstStyle/>
          <a:p>
            <a:r>
              <a:rPr lang="en-US" dirty="0"/>
              <a:t>Kilpatrick Confidential</a:t>
            </a:r>
          </a:p>
        </p:txBody>
      </p:sp>
      <p:sp>
        <p:nvSpPr>
          <p:cNvPr id="6" name="Slide Number Placeholder 5">
            <a:extLst>
              <a:ext uri="{FF2B5EF4-FFF2-40B4-BE49-F238E27FC236}">
                <a16:creationId xmlns:a16="http://schemas.microsoft.com/office/drawing/2014/main" id="{A0DEE3B0-CD31-E1A8-E60C-77E531224254}"/>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dirty="0"/>
          </a:p>
        </p:txBody>
      </p:sp>
      <p:sp>
        <p:nvSpPr>
          <p:cNvPr id="8" name="Text Placeholder 7">
            <a:extLst>
              <a:ext uri="{FF2B5EF4-FFF2-40B4-BE49-F238E27FC236}">
                <a16:creationId xmlns:a16="http://schemas.microsoft.com/office/drawing/2014/main" id="{A796DF23-372F-4207-239A-01577A8E499F}"/>
              </a:ext>
            </a:extLst>
          </p:cNvPr>
          <p:cNvSpPr>
            <a:spLocks noGrp="1"/>
          </p:cNvSpPr>
          <p:nvPr>
            <p:ph type="body" sz="quarter" idx="13"/>
          </p:nvPr>
        </p:nvSpPr>
        <p:spPr>
          <a:xfrm>
            <a:off x="1446214" y="816635"/>
            <a:ext cx="6462712" cy="393040"/>
          </a:xfrm>
        </p:spPr>
        <p:txBody>
          <a:bodyPr/>
          <a:lstStyle>
            <a:lvl1pPr>
              <a:lnSpc>
                <a:spcPct val="90000"/>
              </a:lnSpc>
              <a:spcBef>
                <a:spcPts val="0"/>
              </a:spcBef>
              <a:defRPr sz="3600" b="1" spc="-70" baseline="0">
                <a:solidFill>
                  <a:schemeClr val="tx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p:txBody>
      </p:sp>
      <p:sp>
        <p:nvSpPr>
          <p:cNvPr id="10" name="Text Placeholder 9">
            <a:extLst>
              <a:ext uri="{FF2B5EF4-FFF2-40B4-BE49-F238E27FC236}">
                <a16:creationId xmlns:a16="http://schemas.microsoft.com/office/drawing/2014/main" id="{E7FB9458-D4E8-1663-C00D-4BDCC48D3DC4}"/>
              </a:ext>
            </a:extLst>
          </p:cNvPr>
          <p:cNvSpPr>
            <a:spLocks noGrp="1"/>
          </p:cNvSpPr>
          <p:nvPr>
            <p:ph type="body" sz="quarter" idx="14"/>
          </p:nvPr>
        </p:nvSpPr>
        <p:spPr>
          <a:xfrm>
            <a:off x="1446213" y="501650"/>
            <a:ext cx="6462712" cy="230188"/>
          </a:xfrm>
        </p:spPr>
        <p:txBody>
          <a:bodyPr/>
          <a:lstStyle>
            <a:lvl1pPr>
              <a:lnSpc>
                <a:spcPct val="90000"/>
              </a:lnSpc>
              <a:spcBef>
                <a:spcPts val="0"/>
              </a:spcBef>
              <a:defRPr sz="1200" cap="all" baseline="0">
                <a:solidFill>
                  <a:schemeClr val="accent1"/>
                </a:solidFill>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AEEE735A-6CF0-2511-39EB-7193A225F6F7}"/>
              </a:ext>
            </a:extLst>
          </p:cNvPr>
          <p:cNvSpPr>
            <a:spLocks noGrp="1" noChangeAspect="1"/>
          </p:cNvSpPr>
          <p:nvPr>
            <p:ph sz="quarter" idx="15"/>
          </p:nvPr>
        </p:nvSpPr>
        <p:spPr>
          <a:xfrm>
            <a:off x="8458200" y="0"/>
            <a:ext cx="3733798" cy="6858000"/>
          </a:xfrm>
        </p:spPr>
        <p:txBody>
          <a:bodyPr/>
          <a:lstStyle/>
          <a:p>
            <a:pPr lvl="0"/>
            <a:r>
              <a:rPr lang="en-US"/>
              <a:t>Click to edit Master text styles</a:t>
            </a:r>
          </a:p>
        </p:txBody>
      </p:sp>
    </p:spTree>
    <p:extLst>
      <p:ext uri="{BB962C8B-B14F-4D97-AF65-F5344CB8AC3E}">
        <p14:creationId xmlns:p14="http://schemas.microsoft.com/office/powerpoint/2010/main" val="2736698173"/>
      </p:ext>
    </p:extLst>
  </p:cSld>
  <p:clrMapOvr>
    <a:masterClrMapping/>
  </p:clrMapOvr>
</p:sldLayout>
</file>

<file path=ppt/slideLayouts/slideLayout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8EF2F-22E4-9A13-A58C-AF61C2E5C89F}"/>
              </a:ext>
            </a:extLst>
          </p:cNvPr>
          <p:cNvSpPr>
            <a:spLocks noGrp="1"/>
          </p:cNvSpPr>
          <p:nvPr>
            <p:ph idx="1"/>
          </p:nvPr>
        </p:nvSpPr>
        <p:spPr>
          <a:xfrm>
            <a:off x="1446215" y="2074864"/>
            <a:ext cx="4943568" cy="4279900"/>
          </a:xfrm>
        </p:spPr>
        <p:txBody>
          <a:bodyPr/>
          <a:lstStyle>
            <a:lvl1pPr marL="285750" indent="-285750">
              <a:lnSpc>
                <a:spcPct val="125000"/>
              </a:lnSpc>
              <a:spcBef>
                <a:spcPts val="900"/>
              </a:spcBef>
              <a:buClr>
                <a:srgbClr val="C00000"/>
              </a:buClr>
              <a:buFont typeface="Wingdings" panose="05000000000000000000" pitchFamily="2" charset="2"/>
              <a:buChar char="§"/>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E0A0A75-4EC3-6D6E-8225-C5DA0D6B5851}"/>
              </a:ext>
            </a:extLst>
          </p:cNvPr>
          <p:cNvSpPr>
            <a:spLocks noGrp="1"/>
          </p:cNvSpPr>
          <p:nvPr>
            <p:ph type="ftr" sz="quarter" idx="11"/>
          </p:nvPr>
        </p:nvSpPr>
        <p:spPr/>
        <p:txBody>
          <a:bodyPr/>
          <a:lstStyle/>
          <a:p>
            <a:r>
              <a:rPr lang="en-US" dirty="0"/>
              <a:t>Kilpatrick Confidential</a:t>
            </a:r>
          </a:p>
        </p:txBody>
      </p:sp>
      <p:sp>
        <p:nvSpPr>
          <p:cNvPr id="6" name="Slide Number Placeholder 5">
            <a:extLst>
              <a:ext uri="{FF2B5EF4-FFF2-40B4-BE49-F238E27FC236}">
                <a16:creationId xmlns:a16="http://schemas.microsoft.com/office/drawing/2014/main" id="{A0DEE3B0-CD31-E1A8-E60C-77E531224254}"/>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
        <p:nvSpPr>
          <p:cNvPr id="8" name="Text Placeholder 7">
            <a:extLst>
              <a:ext uri="{FF2B5EF4-FFF2-40B4-BE49-F238E27FC236}">
                <a16:creationId xmlns:a16="http://schemas.microsoft.com/office/drawing/2014/main" id="{A796DF23-372F-4207-239A-01577A8E499F}"/>
              </a:ext>
            </a:extLst>
          </p:cNvPr>
          <p:cNvSpPr>
            <a:spLocks noGrp="1"/>
          </p:cNvSpPr>
          <p:nvPr>
            <p:ph type="body" sz="quarter" idx="13"/>
          </p:nvPr>
        </p:nvSpPr>
        <p:spPr>
          <a:xfrm>
            <a:off x="1446213" y="816635"/>
            <a:ext cx="10242549" cy="417513"/>
          </a:xfrm>
        </p:spPr>
        <p:txBody>
          <a:bodyPr/>
          <a:lstStyle>
            <a:lvl1pPr>
              <a:lnSpc>
                <a:spcPct val="90000"/>
              </a:lnSpc>
              <a:spcBef>
                <a:spcPts val="0"/>
              </a:spcBef>
              <a:defRPr sz="3600" b="1" spc="-70" baseline="0">
                <a:solidFill>
                  <a:schemeClr val="tx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p:txBody>
      </p:sp>
      <p:sp>
        <p:nvSpPr>
          <p:cNvPr id="10" name="Text Placeholder 9">
            <a:extLst>
              <a:ext uri="{FF2B5EF4-FFF2-40B4-BE49-F238E27FC236}">
                <a16:creationId xmlns:a16="http://schemas.microsoft.com/office/drawing/2014/main" id="{E7FB9458-D4E8-1663-C00D-4BDCC48D3DC4}"/>
              </a:ext>
            </a:extLst>
          </p:cNvPr>
          <p:cNvSpPr>
            <a:spLocks noGrp="1"/>
          </p:cNvSpPr>
          <p:nvPr>
            <p:ph type="body" sz="quarter" idx="14"/>
          </p:nvPr>
        </p:nvSpPr>
        <p:spPr>
          <a:xfrm>
            <a:off x="1446211" y="501649"/>
            <a:ext cx="10242549" cy="314985"/>
          </a:xfrm>
        </p:spPr>
        <p:txBody>
          <a:bodyPr/>
          <a:lstStyle>
            <a:lvl1pPr>
              <a:lnSpc>
                <a:spcPct val="90000"/>
              </a:lnSpc>
              <a:spcBef>
                <a:spcPts val="0"/>
              </a:spcBef>
              <a:defRPr sz="1200" cap="all" baseline="0">
                <a:solidFill>
                  <a:schemeClr val="accent1"/>
                </a:solidFill>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461AD1CD-2D8C-0BA9-35FB-D52CBAF42A8D}"/>
              </a:ext>
            </a:extLst>
          </p:cNvPr>
          <p:cNvSpPr>
            <a:spLocks noGrp="1"/>
          </p:cNvSpPr>
          <p:nvPr>
            <p:ph sz="quarter" idx="16"/>
          </p:nvPr>
        </p:nvSpPr>
        <p:spPr>
          <a:xfrm>
            <a:off x="6745195" y="2074862"/>
            <a:ext cx="4943568" cy="4279900"/>
          </a:xfrm>
        </p:spPr>
        <p:txBody>
          <a:bodyPr/>
          <a:lstStyle>
            <a:lvl1pPr marL="285750" indent="-285750">
              <a:buClr>
                <a:srgbClr val="C00000"/>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EC4A38C2-1B1E-E269-2BFD-9E0A54184438}"/>
              </a:ext>
            </a:extLst>
          </p:cNvPr>
          <p:cNvSpPr>
            <a:spLocks noGrp="1"/>
          </p:cNvSpPr>
          <p:nvPr>
            <p:ph type="body" sz="quarter" idx="17" hasCustomPrompt="1"/>
          </p:nvPr>
        </p:nvSpPr>
        <p:spPr>
          <a:xfrm>
            <a:off x="6745195" y="1561096"/>
            <a:ext cx="4943571" cy="417513"/>
          </a:xfrm>
        </p:spPr>
        <p:txBody>
          <a:bodyPr/>
          <a:lstStyle>
            <a:lvl2pPr marL="0" indent="0">
              <a:buNone/>
              <a:defRPr/>
            </a:lvl2pPr>
            <a:lvl3pPr marL="228600" indent="0">
              <a:buNone/>
              <a:defRPr/>
            </a:lvl3pPr>
            <a:lvl4pPr marL="457200" indent="0">
              <a:buNone/>
              <a:defRPr/>
            </a:lvl4pPr>
            <a:lvl5pPr marL="0" indent="0">
              <a:buClr>
                <a:srgbClr val="C00000"/>
              </a:buClr>
              <a:buFontTx/>
              <a:buNone/>
              <a:defRPr/>
            </a:lvl5pPr>
          </a:lstStyle>
          <a:p>
            <a:pPr lvl="4"/>
            <a:r>
              <a:rPr lang="en-US" dirty="0"/>
              <a:t>Fifth level</a:t>
            </a:r>
          </a:p>
        </p:txBody>
      </p:sp>
      <p:sp>
        <p:nvSpPr>
          <p:cNvPr id="12" name="Text Placeholder 8">
            <a:extLst>
              <a:ext uri="{FF2B5EF4-FFF2-40B4-BE49-F238E27FC236}">
                <a16:creationId xmlns:a16="http://schemas.microsoft.com/office/drawing/2014/main" id="{8D3F55FC-8717-E732-1E37-4CCD21705733}"/>
              </a:ext>
            </a:extLst>
          </p:cNvPr>
          <p:cNvSpPr>
            <a:spLocks noGrp="1"/>
          </p:cNvSpPr>
          <p:nvPr>
            <p:ph type="body" sz="quarter" idx="18" hasCustomPrompt="1"/>
          </p:nvPr>
        </p:nvSpPr>
        <p:spPr>
          <a:xfrm>
            <a:off x="1446213" y="1573702"/>
            <a:ext cx="4943568" cy="417513"/>
          </a:xfrm>
        </p:spPr>
        <p:txBody>
          <a:bodyPr/>
          <a:lstStyle>
            <a:lvl2pPr marL="0" indent="0">
              <a:buNone/>
              <a:defRPr/>
            </a:lvl2pPr>
            <a:lvl3pPr marL="228600" indent="0">
              <a:buNone/>
              <a:defRPr/>
            </a:lvl3pPr>
            <a:lvl4pPr marL="457200" indent="0">
              <a:buNone/>
              <a:defRPr/>
            </a:lvl4pPr>
            <a:lvl5pPr marL="0" indent="0">
              <a:buClr>
                <a:srgbClr val="C00000"/>
              </a:buClr>
              <a:buFontTx/>
              <a:buNone/>
              <a:defRPr/>
            </a:lvl5pPr>
          </a:lstStyle>
          <a:p>
            <a:pPr lvl="4"/>
            <a:r>
              <a:rPr lang="en-US" dirty="0"/>
              <a:t>Fifth level</a:t>
            </a:r>
          </a:p>
        </p:txBody>
      </p:sp>
    </p:spTree>
    <p:extLst>
      <p:ext uri="{BB962C8B-B14F-4D97-AF65-F5344CB8AC3E}">
        <p14:creationId xmlns:p14="http://schemas.microsoft.com/office/powerpoint/2010/main" val="4143622950"/>
      </p:ext>
    </p:extLst>
  </p:cSld>
  <p:clrMapOvr>
    <a:masterClrMapping/>
  </p:clrMapOvr>
</p:sldLayout>
</file>

<file path=ppt/slideLayouts/slideLayout1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CB28EC-C910-DEC3-4F2B-522CD0D6FE83}"/>
              </a:ext>
            </a:extLst>
          </p:cNvPr>
          <p:cNvSpPr>
            <a:spLocks noGrp="1"/>
          </p:cNvSpPr>
          <p:nvPr>
            <p:ph type="ftr" sz="quarter" idx="11"/>
          </p:nvPr>
        </p:nvSpPr>
        <p:spPr/>
        <p:txBody>
          <a:bodyPr/>
          <a:lstStyle/>
          <a:p>
            <a:r>
              <a:rPr lang="en-US" dirty="0"/>
              <a:t>Kilpatrick Confidential</a:t>
            </a:r>
          </a:p>
        </p:txBody>
      </p:sp>
      <p:sp>
        <p:nvSpPr>
          <p:cNvPr id="5" name="Slide Number Placeholder 4">
            <a:extLst>
              <a:ext uri="{FF2B5EF4-FFF2-40B4-BE49-F238E27FC236}">
                <a16:creationId xmlns:a16="http://schemas.microsoft.com/office/drawing/2014/main" id="{CE00D1C9-94A0-2C66-F90F-0A4429AFAEC2}"/>
              </a:ext>
            </a:extLst>
          </p:cNvPr>
          <p:cNvSpPr>
            <a:spLocks noGrp="1"/>
          </p:cNvSpPr>
          <p:nvPr>
            <p:ph type="sldNum" sz="quarter" idx="12"/>
          </p:nvPr>
        </p:nvSpPr>
        <p:spPr>
          <a:xfrm>
            <a:off x="228120" y="486974"/>
            <a:ext cx="438193" cy="229436"/>
          </a:xfrm>
          <a:prstGeom prst="rect">
            <a:avLst/>
          </a:prstGeom>
        </p:spPr>
        <p:txBody>
          <a:bodyPr/>
          <a:lstStyle>
            <a:lvl1pPr>
              <a:defRPr/>
            </a:lvl1pPr>
          </a:lstStyle>
          <a:p>
            <a:fld id="{74AA8088-51EE-4E66-B83D-B17C63BBB935}" type="slidenum">
              <a:rPr lang="en-US" smtClean="0"/>
              <a:pPr/>
              <a:t>‹#›</a:t>
            </a:fld>
            <a:endParaRPr lang="en-US" dirty="0"/>
          </a:p>
        </p:txBody>
      </p:sp>
      <p:sp>
        <p:nvSpPr>
          <p:cNvPr id="2" name="Text Placeholder 7">
            <a:extLst>
              <a:ext uri="{FF2B5EF4-FFF2-40B4-BE49-F238E27FC236}">
                <a16:creationId xmlns:a16="http://schemas.microsoft.com/office/drawing/2014/main" id="{3EE345A0-BCAA-7002-B500-4DFBACE7416C}"/>
              </a:ext>
            </a:extLst>
          </p:cNvPr>
          <p:cNvSpPr>
            <a:spLocks noGrp="1"/>
          </p:cNvSpPr>
          <p:nvPr>
            <p:ph type="body" sz="quarter" idx="13"/>
          </p:nvPr>
        </p:nvSpPr>
        <p:spPr>
          <a:xfrm>
            <a:off x="1446214" y="816635"/>
            <a:ext cx="10201500" cy="393040"/>
          </a:xfrm>
        </p:spPr>
        <p:txBody>
          <a:bodyPr/>
          <a:lstStyle>
            <a:lvl1pPr>
              <a:lnSpc>
                <a:spcPct val="90000"/>
              </a:lnSpc>
              <a:spcBef>
                <a:spcPts val="0"/>
              </a:spcBef>
              <a:defRPr sz="3600" b="1" spc="-70" baseline="0">
                <a:solidFill>
                  <a:schemeClr val="tx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p:txBody>
      </p:sp>
      <p:sp>
        <p:nvSpPr>
          <p:cNvPr id="3" name="Text Placeholder 9">
            <a:extLst>
              <a:ext uri="{FF2B5EF4-FFF2-40B4-BE49-F238E27FC236}">
                <a16:creationId xmlns:a16="http://schemas.microsoft.com/office/drawing/2014/main" id="{70674770-DC7C-4FE8-3882-CF9E2F8C4DF2}"/>
              </a:ext>
            </a:extLst>
          </p:cNvPr>
          <p:cNvSpPr>
            <a:spLocks noGrp="1"/>
          </p:cNvSpPr>
          <p:nvPr>
            <p:ph type="body" sz="quarter" idx="14"/>
          </p:nvPr>
        </p:nvSpPr>
        <p:spPr>
          <a:xfrm>
            <a:off x="1446212" y="501650"/>
            <a:ext cx="10201499" cy="214760"/>
          </a:xfrm>
        </p:spPr>
        <p:txBody>
          <a:bodyPr/>
          <a:lstStyle>
            <a:lvl1pPr>
              <a:lnSpc>
                <a:spcPct val="90000"/>
              </a:lnSpc>
              <a:spcBef>
                <a:spcPts val="0"/>
              </a:spcBef>
              <a:defRPr sz="1200" cap="all" baseline="0">
                <a:solidFill>
                  <a:schemeClr val="accent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B06A965F-38B2-AB6F-32E4-25769FBDF4FB}"/>
              </a:ext>
            </a:extLst>
          </p:cNvPr>
          <p:cNvSpPr>
            <a:spLocks noGrp="1"/>
          </p:cNvSpPr>
          <p:nvPr>
            <p:ph idx="1"/>
          </p:nvPr>
        </p:nvSpPr>
        <p:spPr>
          <a:xfrm>
            <a:off x="1446215" y="1562100"/>
            <a:ext cx="10201496" cy="4792664"/>
          </a:xfrm>
        </p:spPr>
        <p:txBody>
          <a:bodyPr/>
          <a:lstStyle>
            <a:lvl1pPr marL="285750" indent="-285750">
              <a:lnSpc>
                <a:spcPct val="125000"/>
              </a:lnSpc>
              <a:spcBef>
                <a:spcPts val="900"/>
              </a:spcBef>
              <a:buClr>
                <a:srgbClr val="C00000"/>
              </a:buClr>
              <a:buFont typeface="Wingdings" panose="05000000000000000000" pitchFamily="2" charset="2"/>
              <a:buChar char="§"/>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407381"/>
      </p:ext>
    </p:extLst>
  </p:cSld>
  <p:clrMapOvr>
    <a:masterClrMapping/>
  </p:clrMapOvr>
</p:sldLayout>
</file>

<file path=ppt/slideLayouts/slideLayout1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270450-64C9-28FB-6927-E6D2EE0E73D5}"/>
              </a:ext>
            </a:extLst>
          </p:cNvPr>
          <p:cNvSpPr>
            <a:spLocks noGrp="1"/>
          </p:cNvSpPr>
          <p:nvPr>
            <p:ph type="ftr" sz="quarter" idx="11"/>
          </p:nvPr>
        </p:nvSpPr>
        <p:spPr/>
        <p:txBody>
          <a:bodyPr/>
          <a:lstStyle/>
          <a:p>
            <a:r>
              <a:rPr lang="en-US" dirty="0"/>
              <a:t>Kilpatrick Confidential</a:t>
            </a:r>
          </a:p>
        </p:txBody>
      </p:sp>
      <p:sp>
        <p:nvSpPr>
          <p:cNvPr id="4" name="Slide Number Placeholder 3">
            <a:extLst>
              <a:ext uri="{FF2B5EF4-FFF2-40B4-BE49-F238E27FC236}">
                <a16:creationId xmlns:a16="http://schemas.microsoft.com/office/drawing/2014/main" id="{B245DAA0-F44D-2C97-F536-BFCD25353BBC}"/>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dirty="0"/>
          </a:p>
        </p:txBody>
      </p:sp>
    </p:spTree>
    <p:extLst>
      <p:ext uri="{BB962C8B-B14F-4D97-AF65-F5344CB8AC3E}">
        <p14:creationId xmlns:p14="http://schemas.microsoft.com/office/powerpoint/2010/main" val="2964282514"/>
      </p:ext>
    </p:extLst>
  </p:cSld>
  <p:clrMapOvr>
    <a:masterClrMapping/>
  </p:clrMapOvr>
</p:sldLayout>
</file>

<file path=ppt/slideLayouts/slideLayout1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0A0A75-4EC3-6D6E-8225-C5DA0D6B5851}"/>
              </a:ext>
            </a:extLst>
          </p:cNvPr>
          <p:cNvSpPr>
            <a:spLocks noGrp="1"/>
          </p:cNvSpPr>
          <p:nvPr>
            <p:ph type="ftr" sz="quarter" idx="11"/>
          </p:nvPr>
        </p:nvSpPr>
        <p:spPr/>
        <p:txBody>
          <a:bodyPr/>
          <a:lstStyle/>
          <a:p>
            <a:r>
              <a:rPr lang="en-US" dirty="0"/>
              <a:t>Kilpatrick Confidential</a:t>
            </a:r>
          </a:p>
        </p:txBody>
      </p:sp>
      <p:sp>
        <p:nvSpPr>
          <p:cNvPr id="6" name="Slide Number Placeholder 5">
            <a:extLst>
              <a:ext uri="{FF2B5EF4-FFF2-40B4-BE49-F238E27FC236}">
                <a16:creationId xmlns:a16="http://schemas.microsoft.com/office/drawing/2014/main" id="{A0DEE3B0-CD31-E1A8-E60C-77E531224254}"/>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
        <p:nvSpPr>
          <p:cNvPr id="8" name="Text Placeholder 7">
            <a:extLst>
              <a:ext uri="{FF2B5EF4-FFF2-40B4-BE49-F238E27FC236}">
                <a16:creationId xmlns:a16="http://schemas.microsoft.com/office/drawing/2014/main" id="{A796DF23-372F-4207-239A-01577A8E499F}"/>
              </a:ext>
            </a:extLst>
          </p:cNvPr>
          <p:cNvSpPr>
            <a:spLocks noGrp="1"/>
          </p:cNvSpPr>
          <p:nvPr>
            <p:ph type="body" sz="quarter" idx="13"/>
          </p:nvPr>
        </p:nvSpPr>
        <p:spPr>
          <a:xfrm>
            <a:off x="1446214" y="816635"/>
            <a:ext cx="6462712" cy="393040"/>
          </a:xfrm>
        </p:spPr>
        <p:txBody>
          <a:bodyPr/>
          <a:lstStyle>
            <a:lvl1pPr>
              <a:lnSpc>
                <a:spcPct val="90000"/>
              </a:lnSpc>
              <a:spcBef>
                <a:spcPts val="0"/>
              </a:spcBef>
              <a:defRPr sz="3600" b="1" spc="-70" baseline="0">
                <a:solidFill>
                  <a:schemeClr val="tx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p:txBody>
      </p:sp>
      <p:sp>
        <p:nvSpPr>
          <p:cNvPr id="10" name="Text Placeholder 9">
            <a:extLst>
              <a:ext uri="{FF2B5EF4-FFF2-40B4-BE49-F238E27FC236}">
                <a16:creationId xmlns:a16="http://schemas.microsoft.com/office/drawing/2014/main" id="{E7FB9458-D4E8-1663-C00D-4BDCC48D3DC4}"/>
              </a:ext>
            </a:extLst>
          </p:cNvPr>
          <p:cNvSpPr>
            <a:spLocks noGrp="1"/>
          </p:cNvSpPr>
          <p:nvPr>
            <p:ph type="body" sz="quarter" idx="14"/>
          </p:nvPr>
        </p:nvSpPr>
        <p:spPr>
          <a:xfrm>
            <a:off x="1446213" y="501650"/>
            <a:ext cx="6462712" cy="230188"/>
          </a:xfrm>
        </p:spPr>
        <p:txBody>
          <a:bodyPr/>
          <a:lstStyle>
            <a:lvl1pPr>
              <a:lnSpc>
                <a:spcPct val="90000"/>
              </a:lnSpc>
              <a:spcBef>
                <a:spcPts val="0"/>
              </a:spcBef>
              <a:defRPr sz="1200" cap="all" baseline="0">
                <a:solidFill>
                  <a:schemeClr val="accent1"/>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B028AD69-AF3B-D3F2-4C77-8EE109A6E8B8}"/>
              </a:ext>
            </a:extLst>
          </p:cNvPr>
          <p:cNvSpPr>
            <a:spLocks noGrp="1"/>
          </p:cNvSpPr>
          <p:nvPr>
            <p:ph type="body" sz="quarter" idx="15" hasCustomPrompt="1"/>
          </p:nvPr>
        </p:nvSpPr>
        <p:spPr>
          <a:xfrm>
            <a:off x="8458200" y="0"/>
            <a:ext cx="3730752" cy="2295144"/>
          </a:xfrm>
          <a:solidFill>
            <a:srgbClr val="E40046"/>
          </a:solidFill>
        </p:spPr>
        <p:txBody>
          <a:bodyPr lIns="548640" tIns="457200" rIns="548640" bIns="182880"/>
          <a:lstStyle>
            <a:lvl1pPr>
              <a:lnSpc>
                <a:spcPct val="90000"/>
              </a:lnSpc>
              <a:spcBef>
                <a:spcPts val="0"/>
              </a:spcBef>
              <a:spcAft>
                <a:spcPts val="400"/>
              </a:spcAft>
              <a:defRPr sz="3600">
                <a:solidFill>
                  <a:schemeClr val="bg1"/>
                </a:solidFill>
              </a:defRPr>
            </a:lvl1pPr>
            <a:lvl2pPr marL="0" indent="0">
              <a:lnSpc>
                <a:spcPct val="90000"/>
              </a:lnSpc>
              <a:spcBef>
                <a:spcPts val="0"/>
              </a:spcBef>
              <a:buNone/>
              <a:defRPr sz="1600">
                <a:solidFill>
                  <a:schemeClr val="bg1"/>
                </a:solidFill>
              </a:defRPr>
            </a:lvl2pPr>
            <a:lvl3pPr marL="0" indent="0">
              <a:lnSpc>
                <a:spcPct val="100000"/>
              </a:lnSpc>
              <a:spcBef>
                <a:spcPts val="1400"/>
              </a:spcBef>
              <a:buNone/>
              <a:defRPr sz="1400">
                <a:solidFill>
                  <a:schemeClr val="bg1"/>
                </a:solidFill>
              </a:defRPr>
            </a:lvl3pPr>
          </a:lstStyle>
          <a:p>
            <a:pPr lvl="0"/>
            <a:r>
              <a:rPr lang="en-US" dirty="0"/>
              <a:t>000</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2203A5A1-0A5C-A4DE-D044-4B2059FB7AE8}"/>
              </a:ext>
            </a:extLst>
          </p:cNvPr>
          <p:cNvSpPr>
            <a:spLocks noGrp="1"/>
          </p:cNvSpPr>
          <p:nvPr>
            <p:ph type="body" sz="quarter" idx="16" hasCustomPrompt="1"/>
          </p:nvPr>
        </p:nvSpPr>
        <p:spPr>
          <a:xfrm>
            <a:off x="8458200" y="2292350"/>
            <a:ext cx="3730752" cy="2295144"/>
          </a:xfrm>
          <a:solidFill>
            <a:srgbClr val="862041"/>
          </a:solidFill>
        </p:spPr>
        <p:txBody>
          <a:bodyPr lIns="548640" tIns="457200" rIns="548640" bIns="182880"/>
          <a:lstStyle>
            <a:lvl1pPr>
              <a:lnSpc>
                <a:spcPct val="90000"/>
              </a:lnSpc>
              <a:spcBef>
                <a:spcPts val="0"/>
              </a:spcBef>
              <a:spcAft>
                <a:spcPts val="400"/>
              </a:spcAft>
              <a:defRPr sz="3600">
                <a:solidFill>
                  <a:schemeClr val="bg1"/>
                </a:solidFill>
              </a:defRPr>
            </a:lvl1pPr>
            <a:lvl2pPr marL="0" indent="0">
              <a:lnSpc>
                <a:spcPct val="90000"/>
              </a:lnSpc>
              <a:spcBef>
                <a:spcPts val="0"/>
              </a:spcBef>
              <a:buNone/>
              <a:defRPr sz="1600">
                <a:solidFill>
                  <a:schemeClr val="bg1"/>
                </a:solidFill>
              </a:defRPr>
            </a:lvl2pPr>
            <a:lvl3pPr marL="0" indent="0">
              <a:lnSpc>
                <a:spcPct val="100000"/>
              </a:lnSpc>
              <a:spcBef>
                <a:spcPts val="1400"/>
              </a:spcBef>
              <a:buNone/>
              <a:defRPr sz="1400">
                <a:solidFill>
                  <a:schemeClr val="bg1"/>
                </a:solidFill>
              </a:defRPr>
            </a:lvl3pPr>
          </a:lstStyle>
          <a:p>
            <a:pPr lvl="0"/>
            <a:r>
              <a:rPr lang="en-US" dirty="0"/>
              <a:t>000</a:t>
            </a:r>
          </a:p>
          <a:p>
            <a:pPr lvl="1"/>
            <a:r>
              <a:rPr lang="en-US" dirty="0"/>
              <a:t>Second level</a:t>
            </a:r>
          </a:p>
          <a:p>
            <a:pPr lvl="2"/>
            <a:r>
              <a:rPr lang="en-US" dirty="0"/>
              <a:t>Third level</a:t>
            </a:r>
          </a:p>
        </p:txBody>
      </p:sp>
      <p:sp>
        <p:nvSpPr>
          <p:cNvPr id="11" name="Text Placeholder 6">
            <a:extLst>
              <a:ext uri="{FF2B5EF4-FFF2-40B4-BE49-F238E27FC236}">
                <a16:creationId xmlns:a16="http://schemas.microsoft.com/office/drawing/2014/main" id="{CC147A60-8A6A-A2BF-B1E5-F4B616289C70}"/>
              </a:ext>
            </a:extLst>
          </p:cNvPr>
          <p:cNvSpPr>
            <a:spLocks noGrp="1"/>
          </p:cNvSpPr>
          <p:nvPr>
            <p:ph type="body" sz="quarter" idx="17" hasCustomPrompt="1"/>
          </p:nvPr>
        </p:nvSpPr>
        <p:spPr>
          <a:xfrm>
            <a:off x="8458200" y="4578074"/>
            <a:ext cx="3730752" cy="2295144"/>
          </a:xfrm>
          <a:solidFill>
            <a:schemeClr val="accent5"/>
          </a:solidFill>
        </p:spPr>
        <p:txBody>
          <a:bodyPr lIns="548640" tIns="457200" rIns="548640" bIns="182880"/>
          <a:lstStyle>
            <a:lvl1pPr>
              <a:lnSpc>
                <a:spcPct val="90000"/>
              </a:lnSpc>
              <a:spcBef>
                <a:spcPts val="0"/>
              </a:spcBef>
              <a:spcAft>
                <a:spcPts val="400"/>
              </a:spcAft>
              <a:defRPr sz="3600">
                <a:solidFill>
                  <a:schemeClr val="bg1"/>
                </a:solidFill>
              </a:defRPr>
            </a:lvl1pPr>
            <a:lvl2pPr marL="0" indent="0">
              <a:lnSpc>
                <a:spcPct val="90000"/>
              </a:lnSpc>
              <a:spcBef>
                <a:spcPts val="0"/>
              </a:spcBef>
              <a:buNone/>
              <a:defRPr sz="1600">
                <a:solidFill>
                  <a:schemeClr val="bg1"/>
                </a:solidFill>
              </a:defRPr>
            </a:lvl2pPr>
            <a:lvl3pPr marL="0" indent="0">
              <a:lnSpc>
                <a:spcPct val="100000"/>
              </a:lnSpc>
              <a:spcBef>
                <a:spcPts val="1400"/>
              </a:spcBef>
              <a:buNone/>
              <a:defRPr sz="1400">
                <a:solidFill>
                  <a:schemeClr val="bg1"/>
                </a:solidFill>
              </a:defRPr>
            </a:lvl3pPr>
          </a:lstStyle>
          <a:p>
            <a:pPr lvl="0"/>
            <a:r>
              <a:rPr lang="en-US" dirty="0"/>
              <a:t>000</a:t>
            </a:r>
          </a:p>
          <a:p>
            <a:pPr lvl="1"/>
            <a:r>
              <a:rPr lang="en-US" dirty="0"/>
              <a:t>Second level</a:t>
            </a:r>
          </a:p>
          <a:p>
            <a:pPr lvl="2"/>
            <a:r>
              <a:rPr lang="en-US" dirty="0"/>
              <a:t>Third level</a:t>
            </a:r>
          </a:p>
        </p:txBody>
      </p:sp>
      <p:sp>
        <p:nvSpPr>
          <p:cNvPr id="12" name="Content Placeholder 2">
            <a:extLst>
              <a:ext uri="{FF2B5EF4-FFF2-40B4-BE49-F238E27FC236}">
                <a16:creationId xmlns:a16="http://schemas.microsoft.com/office/drawing/2014/main" id="{8398AEE6-758D-2604-5D59-9DA7888904DF}"/>
              </a:ext>
            </a:extLst>
          </p:cNvPr>
          <p:cNvSpPr>
            <a:spLocks noGrp="1"/>
          </p:cNvSpPr>
          <p:nvPr>
            <p:ph idx="1"/>
          </p:nvPr>
        </p:nvSpPr>
        <p:spPr>
          <a:xfrm>
            <a:off x="1446214" y="1562100"/>
            <a:ext cx="6465333" cy="4768601"/>
          </a:xfrm>
        </p:spPr>
        <p:txBody>
          <a:bodyPr/>
          <a:lstStyle>
            <a:lvl1pPr marL="0" indent="0">
              <a:lnSpc>
                <a:spcPct val="125000"/>
              </a:lnSpc>
              <a:spcBef>
                <a:spcPts val="900"/>
              </a:spcBef>
              <a:buClr>
                <a:srgbClr val="C00000"/>
              </a:buClr>
              <a:buFontTx/>
              <a:buNone/>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652752"/>
      </p:ext>
    </p:extLst>
  </p:cSld>
  <p:clrMapOvr>
    <a:masterClrMapping/>
  </p:clrMapOvr>
</p:sldLayout>
</file>

<file path=ppt/slideLayouts/slideLayout16.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8EF2F-22E4-9A13-A58C-AF61C2E5C89F}"/>
              </a:ext>
            </a:extLst>
          </p:cNvPr>
          <p:cNvSpPr>
            <a:spLocks noGrp="1"/>
          </p:cNvSpPr>
          <p:nvPr>
            <p:ph idx="1"/>
          </p:nvPr>
        </p:nvSpPr>
        <p:spPr>
          <a:xfrm>
            <a:off x="5264690" y="1562100"/>
            <a:ext cx="6465333" cy="4768601"/>
          </a:xfrm>
        </p:spPr>
        <p:txBody>
          <a:bodyPr/>
          <a:lstStyle>
            <a:lvl1pPr marL="0" indent="0">
              <a:lnSpc>
                <a:spcPct val="125000"/>
              </a:lnSpc>
              <a:spcBef>
                <a:spcPts val="900"/>
              </a:spcBef>
              <a:buClr>
                <a:srgbClr val="C00000"/>
              </a:buClr>
              <a:buFontTx/>
              <a:buNone/>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E0A0A75-4EC3-6D6E-8225-C5DA0D6B5851}"/>
              </a:ext>
            </a:extLst>
          </p:cNvPr>
          <p:cNvSpPr>
            <a:spLocks noGrp="1"/>
          </p:cNvSpPr>
          <p:nvPr>
            <p:ph type="ftr" sz="quarter" idx="11"/>
          </p:nvPr>
        </p:nvSpPr>
        <p:spPr/>
        <p:txBody>
          <a:bodyPr/>
          <a:lstStyle/>
          <a:p>
            <a:r>
              <a:rPr lang="en-US" dirty="0"/>
              <a:t>Kilpatrick Confidential</a:t>
            </a:r>
          </a:p>
        </p:txBody>
      </p:sp>
      <p:sp>
        <p:nvSpPr>
          <p:cNvPr id="6" name="Slide Number Placeholder 5">
            <a:extLst>
              <a:ext uri="{FF2B5EF4-FFF2-40B4-BE49-F238E27FC236}">
                <a16:creationId xmlns:a16="http://schemas.microsoft.com/office/drawing/2014/main" id="{A0DEE3B0-CD31-E1A8-E60C-77E531224254}"/>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dirty="0"/>
          </a:p>
        </p:txBody>
      </p:sp>
      <p:sp>
        <p:nvSpPr>
          <p:cNvPr id="8" name="Text Placeholder 7">
            <a:extLst>
              <a:ext uri="{FF2B5EF4-FFF2-40B4-BE49-F238E27FC236}">
                <a16:creationId xmlns:a16="http://schemas.microsoft.com/office/drawing/2014/main" id="{A796DF23-372F-4207-239A-01577A8E499F}"/>
              </a:ext>
            </a:extLst>
          </p:cNvPr>
          <p:cNvSpPr>
            <a:spLocks noGrp="1"/>
          </p:cNvSpPr>
          <p:nvPr>
            <p:ph type="body" sz="quarter" idx="13"/>
          </p:nvPr>
        </p:nvSpPr>
        <p:spPr>
          <a:xfrm>
            <a:off x="5264690" y="816635"/>
            <a:ext cx="6462712" cy="416853"/>
          </a:xfrm>
        </p:spPr>
        <p:txBody>
          <a:bodyPr/>
          <a:lstStyle>
            <a:lvl1pPr>
              <a:lnSpc>
                <a:spcPct val="90000"/>
              </a:lnSpc>
              <a:spcBef>
                <a:spcPts val="0"/>
              </a:spcBef>
              <a:defRPr sz="3600" b="1" spc="-70" baseline="0">
                <a:solidFill>
                  <a:schemeClr val="tx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p:txBody>
      </p:sp>
      <p:sp>
        <p:nvSpPr>
          <p:cNvPr id="10" name="Text Placeholder 9">
            <a:extLst>
              <a:ext uri="{FF2B5EF4-FFF2-40B4-BE49-F238E27FC236}">
                <a16:creationId xmlns:a16="http://schemas.microsoft.com/office/drawing/2014/main" id="{E7FB9458-D4E8-1663-C00D-4BDCC48D3DC4}"/>
              </a:ext>
            </a:extLst>
          </p:cNvPr>
          <p:cNvSpPr>
            <a:spLocks noGrp="1"/>
          </p:cNvSpPr>
          <p:nvPr>
            <p:ph type="body" sz="quarter" idx="14"/>
          </p:nvPr>
        </p:nvSpPr>
        <p:spPr>
          <a:xfrm>
            <a:off x="5264689" y="501650"/>
            <a:ext cx="6462712" cy="230188"/>
          </a:xfrm>
        </p:spPr>
        <p:txBody>
          <a:bodyPr/>
          <a:lstStyle>
            <a:lvl1pPr>
              <a:lnSpc>
                <a:spcPct val="90000"/>
              </a:lnSpc>
              <a:spcBef>
                <a:spcPts val="0"/>
              </a:spcBef>
              <a:defRPr sz="1200" cap="all" baseline="0">
                <a:solidFill>
                  <a:schemeClr val="accent1"/>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1DF2773F-36DA-5D01-793D-8E88333383CF}"/>
              </a:ext>
            </a:extLst>
          </p:cNvPr>
          <p:cNvSpPr>
            <a:spLocks noGrp="1"/>
          </p:cNvSpPr>
          <p:nvPr>
            <p:ph type="body" sz="quarter" idx="15"/>
          </p:nvPr>
        </p:nvSpPr>
        <p:spPr>
          <a:xfrm>
            <a:off x="660371" y="3768725"/>
            <a:ext cx="3733800" cy="3089275"/>
          </a:xfrm>
          <a:noFill/>
        </p:spPr>
        <p:txBody>
          <a:bodyPr lIns="548640" tIns="457200" rIns="548640" bIns="182880"/>
          <a:lstStyle>
            <a:lvl1pPr>
              <a:lnSpc>
                <a:spcPct val="100000"/>
              </a:lnSpc>
              <a:spcBef>
                <a:spcPts val="0"/>
              </a:spcBef>
              <a:spcAft>
                <a:spcPts val="300"/>
              </a:spcAft>
              <a:defRPr sz="1400" b="1">
                <a:solidFill>
                  <a:schemeClr val="tx1"/>
                </a:solidFill>
              </a:defRPr>
            </a:lvl1pPr>
            <a:lvl2pPr marL="0" indent="0">
              <a:lnSpc>
                <a:spcPct val="100000"/>
              </a:lnSpc>
              <a:spcBef>
                <a:spcPts val="0"/>
              </a:spcBef>
              <a:spcAft>
                <a:spcPts val="1800"/>
              </a:spcAft>
              <a:buNone/>
              <a:defRPr sz="1200">
                <a:solidFill>
                  <a:schemeClr val="accent1"/>
                </a:solidFill>
              </a:defRPr>
            </a:lvl2pPr>
            <a:lvl3pPr>
              <a:lnSpc>
                <a:spcPct val="100000"/>
              </a:lnSpc>
              <a:spcBef>
                <a:spcPts val="0"/>
              </a:spcBef>
              <a:defRPr/>
            </a:lvl3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79BAC376-37B3-8D89-6FD4-C530AB9E461C}"/>
              </a:ext>
            </a:extLst>
          </p:cNvPr>
          <p:cNvSpPr>
            <a:spLocks noGrp="1"/>
          </p:cNvSpPr>
          <p:nvPr>
            <p:ph type="pic" sz="quarter" idx="16"/>
          </p:nvPr>
        </p:nvSpPr>
        <p:spPr>
          <a:xfrm>
            <a:off x="1227845" y="761694"/>
            <a:ext cx="2352445" cy="2855395"/>
          </a:xfrm>
          <a:noFill/>
        </p:spPr>
        <p:txBody>
          <a:bodyPr anchor="ctr" anchorCtr="0"/>
          <a:lstStyle>
            <a:lvl1pPr algn="ctr">
              <a:defRPr/>
            </a:lvl1pPr>
          </a:lstStyle>
          <a:p>
            <a:r>
              <a:rPr lang="en-US"/>
              <a:t>Click icon to add picture</a:t>
            </a:r>
          </a:p>
        </p:txBody>
      </p:sp>
      <p:pic>
        <p:nvPicPr>
          <p:cNvPr id="4" name="Graphic 3">
            <a:extLst>
              <a:ext uri="{FF2B5EF4-FFF2-40B4-BE49-F238E27FC236}">
                <a16:creationId xmlns:a16="http://schemas.microsoft.com/office/drawing/2014/main" id="{C8E00D33-BF9C-9654-9236-212AA2817C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23616" y="0"/>
            <a:ext cx="5299364" cy="6858000"/>
          </a:xfrm>
          <a:prstGeom prst="rect">
            <a:avLst/>
          </a:prstGeom>
        </p:spPr>
      </p:pic>
    </p:spTree>
    <p:extLst>
      <p:ext uri="{BB962C8B-B14F-4D97-AF65-F5344CB8AC3E}">
        <p14:creationId xmlns:p14="http://schemas.microsoft.com/office/powerpoint/2010/main" val="1433367500"/>
      </p:ext>
    </p:extLst>
  </p:cSld>
  <p:clrMapOvr>
    <a:masterClrMapping/>
  </p:clrMapOvr>
</p:sldLayout>
</file>

<file path=ppt/slideLayouts/slideLayout17.xml><?xml version="1.0" encoding="utf-8"?>
<p:sldLayout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270450-64C9-28FB-6927-E6D2EE0E73D5}"/>
              </a:ext>
            </a:extLst>
          </p:cNvPr>
          <p:cNvSpPr>
            <a:spLocks noGrp="1"/>
          </p:cNvSpPr>
          <p:nvPr>
            <p:ph type="ftr" sz="quarter" idx="11"/>
          </p:nvPr>
        </p:nvSpPr>
        <p:spPr/>
        <p:txBody>
          <a:bodyPr/>
          <a:lstStyle/>
          <a:p>
            <a:r>
              <a:rPr lang="en-US" dirty="0"/>
              <a:t>Kilpatrick Confidential</a:t>
            </a:r>
          </a:p>
        </p:txBody>
      </p:sp>
      <p:sp>
        <p:nvSpPr>
          <p:cNvPr id="4" name="Slide Number Placeholder 3">
            <a:extLst>
              <a:ext uri="{FF2B5EF4-FFF2-40B4-BE49-F238E27FC236}">
                <a16:creationId xmlns:a16="http://schemas.microsoft.com/office/drawing/2014/main" id="{B245DAA0-F44D-2C97-F536-BFCD25353BBC}"/>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
        <p:nvSpPr>
          <p:cNvPr id="5" name="Text Placeholder 4">
            <a:extLst>
              <a:ext uri="{FF2B5EF4-FFF2-40B4-BE49-F238E27FC236}">
                <a16:creationId xmlns:a16="http://schemas.microsoft.com/office/drawing/2014/main" id="{587FFA08-5EEA-66D4-EE03-D7B605463330}"/>
              </a:ext>
            </a:extLst>
          </p:cNvPr>
          <p:cNvSpPr>
            <a:spLocks noGrp="1"/>
          </p:cNvSpPr>
          <p:nvPr>
            <p:ph type="body" sz="quarter" idx="13" hasCustomPrompt="1"/>
          </p:nvPr>
        </p:nvSpPr>
        <p:spPr>
          <a:xfrm>
            <a:off x="4281488" y="2796210"/>
            <a:ext cx="7407275" cy="2417774"/>
          </a:xfrm>
        </p:spPr>
        <p:txBody>
          <a:bodyPr/>
          <a:lstStyle>
            <a:lvl1pPr algn="r">
              <a:lnSpc>
                <a:spcPct val="120000"/>
              </a:lnSpc>
              <a:spcBef>
                <a:spcPts val="0"/>
              </a:spcBef>
              <a:defRPr sz="2400" i="1"/>
            </a:lvl1pPr>
          </a:lstStyle>
          <a:p>
            <a:pPr lvl="0"/>
            <a:r>
              <a:rPr lang="en-US" dirty="0"/>
              <a:t>Click to add a quote”</a:t>
            </a:r>
          </a:p>
        </p:txBody>
      </p:sp>
      <p:pic>
        <p:nvPicPr>
          <p:cNvPr id="11" name="Graphic 10">
            <a:extLst>
              <a:ext uri="{FF2B5EF4-FFF2-40B4-BE49-F238E27FC236}">
                <a16:creationId xmlns:a16="http://schemas.microsoft.com/office/drawing/2014/main" id="{6E36AAA0-6DDF-A190-9EF3-324CE8BB59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43041" y="1644016"/>
            <a:ext cx="1326944" cy="1120390"/>
          </a:xfrm>
          <a:prstGeom prst="rect">
            <a:avLst/>
          </a:prstGeom>
        </p:spPr>
      </p:pic>
      <p:sp>
        <p:nvSpPr>
          <p:cNvPr id="12" name="Graphic 8">
            <a:extLst>
              <a:ext uri="{FF2B5EF4-FFF2-40B4-BE49-F238E27FC236}">
                <a16:creationId xmlns:a16="http://schemas.microsoft.com/office/drawing/2014/main" id="{44D81490-3D89-BFFA-D1D1-474DF19C113D}"/>
              </a:ext>
            </a:extLst>
          </p:cNvPr>
          <p:cNvSpPr/>
          <p:nvPr/>
        </p:nvSpPr>
        <p:spPr>
          <a:xfrm>
            <a:off x="1148676" y="-430095"/>
            <a:ext cx="11896310" cy="7296152"/>
          </a:xfrm>
          <a:custGeom>
            <a:avLst/>
            <a:gdLst>
              <a:gd name="connsiteX0" fmla="*/ 0 w 11896310"/>
              <a:gd name="connsiteY0" fmla="*/ 7296153 h 7296152"/>
              <a:gd name="connsiteX1" fmla="*/ 0 w 11896310"/>
              <a:gd name="connsiteY1" fmla="*/ 6647710 h 7296152"/>
              <a:gd name="connsiteX2" fmla="*/ 1209481 w 11896310"/>
              <a:gd name="connsiteY2" fmla="*/ 3727881 h 7296152"/>
              <a:gd name="connsiteX3" fmla="*/ 4129500 w 11896310"/>
              <a:gd name="connsiteY3" fmla="*/ 2518464 h 7296152"/>
              <a:gd name="connsiteX4" fmla="*/ 11896310 w 11896310"/>
              <a:gd name="connsiteY4" fmla="*/ 2518464 h 7296152"/>
              <a:gd name="connsiteX5" fmla="*/ 11896310 w 11896310"/>
              <a:gd name="connsiteY5" fmla="*/ 2726082 h 7296152"/>
              <a:gd name="connsiteX6" fmla="*/ 4818985 w 11896310"/>
              <a:gd name="connsiteY6" fmla="*/ 2726082 h 7296152"/>
              <a:gd name="connsiteX7" fmla="*/ 1453391 w 11896310"/>
              <a:gd name="connsiteY7" fmla="*/ 0 h 7296152"/>
              <a:gd name="connsiteX8" fmla="*/ 229849 w 11896310"/>
              <a:gd name="connsiteY8" fmla="*/ 7296090 h 7296152"/>
              <a:gd name="connsiteX9" fmla="*/ 229849 w 11896310"/>
              <a:gd name="connsiteY9" fmla="*/ 0 h 7296152"/>
              <a:gd name="connsiteX10" fmla="*/ 459699 w 11896310"/>
              <a:gd name="connsiteY10" fmla="*/ 7296090 h 7296152"/>
              <a:gd name="connsiteX11" fmla="*/ 459699 w 11896310"/>
              <a:gd name="connsiteY11" fmla="*/ 0 h 7296152"/>
              <a:gd name="connsiteX12" fmla="*/ 689612 w 11896310"/>
              <a:gd name="connsiteY12" fmla="*/ 7296090 h 7296152"/>
              <a:gd name="connsiteX13" fmla="*/ 689612 w 11896310"/>
              <a:gd name="connsiteY13" fmla="*/ 0 h 7296152"/>
              <a:gd name="connsiteX14" fmla="*/ 919461 w 11896310"/>
              <a:gd name="connsiteY14" fmla="*/ 7296090 h 7296152"/>
              <a:gd name="connsiteX15" fmla="*/ 919461 w 11896310"/>
              <a:gd name="connsiteY15" fmla="*/ 0 h 7296152"/>
              <a:gd name="connsiteX16" fmla="*/ 1149311 w 11896310"/>
              <a:gd name="connsiteY16" fmla="*/ 7296090 h 7296152"/>
              <a:gd name="connsiteX17" fmla="*/ 1149311 w 11896310"/>
              <a:gd name="connsiteY17" fmla="*/ 0 h 729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96310" h="7296152">
                <a:moveTo>
                  <a:pt x="0" y="7296153"/>
                </a:moveTo>
                <a:lnTo>
                  <a:pt x="0" y="6647710"/>
                </a:lnTo>
                <a:cubicBezTo>
                  <a:pt x="0" y="5544762"/>
                  <a:pt x="429551" y="4507811"/>
                  <a:pt x="1209481" y="3727881"/>
                </a:cubicBezTo>
                <a:cubicBezTo>
                  <a:pt x="1989411" y="2947951"/>
                  <a:pt x="3026425" y="2518464"/>
                  <a:pt x="4129500" y="2518464"/>
                </a:cubicBezTo>
                <a:lnTo>
                  <a:pt x="11896310" y="2518464"/>
                </a:lnTo>
                <a:moveTo>
                  <a:pt x="11896310" y="2726082"/>
                </a:moveTo>
                <a:lnTo>
                  <a:pt x="4818985" y="2726082"/>
                </a:lnTo>
                <a:cubicBezTo>
                  <a:pt x="3163930" y="2726082"/>
                  <a:pt x="1781856" y="1557200"/>
                  <a:pt x="1453391" y="0"/>
                </a:cubicBezTo>
                <a:moveTo>
                  <a:pt x="229849" y="7296090"/>
                </a:moveTo>
                <a:lnTo>
                  <a:pt x="229849" y="0"/>
                </a:lnTo>
                <a:moveTo>
                  <a:pt x="459699" y="7296090"/>
                </a:moveTo>
                <a:lnTo>
                  <a:pt x="459699" y="0"/>
                </a:lnTo>
                <a:moveTo>
                  <a:pt x="689612" y="7296090"/>
                </a:moveTo>
                <a:lnTo>
                  <a:pt x="689612" y="0"/>
                </a:lnTo>
                <a:moveTo>
                  <a:pt x="919461" y="7296090"/>
                </a:moveTo>
                <a:lnTo>
                  <a:pt x="919461" y="0"/>
                </a:lnTo>
                <a:moveTo>
                  <a:pt x="1149311" y="7296090"/>
                </a:moveTo>
                <a:lnTo>
                  <a:pt x="1149311" y="0"/>
                </a:lnTo>
              </a:path>
            </a:pathLst>
          </a:custGeom>
          <a:noFill/>
          <a:ln w="3166" cap="flat">
            <a:solidFill>
              <a:srgbClr val="BA0C2F"/>
            </a:solid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696987E5-345A-2009-E37D-7B929A37B107}"/>
              </a:ext>
            </a:extLst>
          </p:cNvPr>
          <p:cNvSpPr>
            <a:spLocks noGrp="1"/>
          </p:cNvSpPr>
          <p:nvPr>
            <p:ph type="body" sz="quarter" idx="14" hasCustomPrompt="1"/>
          </p:nvPr>
        </p:nvSpPr>
        <p:spPr>
          <a:xfrm>
            <a:off x="6154711" y="5685183"/>
            <a:ext cx="5518150" cy="669580"/>
          </a:xfrm>
        </p:spPr>
        <p:txBody>
          <a:bodyPr anchor="b" anchorCtr="0"/>
          <a:lstStyle>
            <a:lvl1pPr algn="r">
              <a:lnSpc>
                <a:spcPct val="120000"/>
              </a:lnSpc>
              <a:spcBef>
                <a:spcPts val="0"/>
              </a:spcBef>
              <a:defRPr sz="1600">
                <a:solidFill>
                  <a:schemeClr val="accent1"/>
                </a:solidFill>
              </a:defRPr>
            </a:lvl1pPr>
            <a:lvl2pPr marL="0" indent="0" algn="r">
              <a:lnSpc>
                <a:spcPct val="120000"/>
              </a:lnSpc>
              <a:spcBef>
                <a:spcPts val="0"/>
              </a:spcBef>
              <a:buNone/>
              <a:defRPr>
                <a:solidFill>
                  <a:schemeClr val="tx1"/>
                </a:solidFill>
              </a:defRPr>
            </a:lvl2pPr>
          </a:lstStyle>
          <a:p>
            <a:pPr lvl="0"/>
            <a:r>
              <a:rPr lang="en-US" dirty="0"/>
              <a:t>Full name here</a:t>
            </a:r>
          </a:p>
          <a:p>
            <a:pPr lvl="1"/>
            <a:r>
              <a:rPr lang="en-US" dirty="0"/>
              <a:t>Title </a:t>
            </a:r>
          </a:p>
        </p:txBody>
      </p:sp>
    </p:spTree>
    <p:extLst>
      <p:ext uri="{BB962C8B-B14F-4D97-AF65-F5344CB8AC3E}">
        <p14:creationId xmlns:p14="http://schemas.microsoft.com/office/powerpoint/2010/main" val="3777813870"/>
      </p:ext>
    </p:extLst>
  </p:cSld>
  <p:clrMapOvr>
    <a:masterClrMapping/>
  </p:clrMapOvr>
</p:sldLayout>
</file>

<file path=ppt/slideLayouts/slideLayout18.xml><?xml version="1.0" encoding="utf-8"?>
<p:sldLayout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3_Blan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74FEEE-BBC0-8A1E-6E6D-ADB50F1089CE}"/>
              </a:ext>
            </a:extLst>
          </p:cNvPr>
          <p:cNvSpPr/>
          <p:nvPr userDrawn="1"/>
        </p:nvSpPr>
        <p:spPr>
          <a:xfrm>
            <a:off x="0" y="0"/>
            <a:ext cx="914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5270450-64C9-28FB-6927-E6D2EE0E73D5}"/>
              </a:ext>
            </a:extLst>
          </p:cNvPr>
          <p:cNvSpPr>
            <a:spLocks noGrp="1"/>
          </p:cNvSpPr>
          <p:nvPr>
            <p:ph type="ftr" sz="quarter" idx="11"/>
          </p:nvPr>
        </p:nvSpPr>
        <p:spPr/>
        <p:txBody>
          <a:bodyPr/>
          <a:lstStyle/>
          <a:p>
            <a:r>
              <a:rPr lang="en-US" dirty="0"/>
              <a:t>Kilpatrick Confidential</a:t>
            </a:r>
          </a:p>
        </p:txBody>
      </p:sp>
      <p:sp>
        <p:nvSpPr>
          <p:cNvPr id="4" name="Slide Number Placeholder 3">
            <a:extLst>
              <a:ext uri="{FF2B5EF4-FFF2-40B4-BE49-F238E27FC236}">
                <a16:creationId xmlns:a16="http://schemas.microsoft.com/office/drawing/2014/main" id="{B245DAA0-F44D-2C97-F536-BFCD25353BBC}"/>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
        <p:nvSpPr>
          <p:cNvPr id="5" name="Text Placeholder 4">
            <a:extLst>
              <a:ext uri="{FF2B5EF4-FFF2-40B4-BE49-F238E27FC236}">
                <a16:creationId xmlns:a16="http://schemas.microsoft.com/office/drawing/2014/main" id="{587FFA08-5EEA-66D4-EE03-D7B605463330}"/>
              </a:ext>
            </a:extLst>
          </p:cNvPr>
          <p:cNvSpPr>
            <a:spLocks noGrp="1"/>
          </p:cNvSpPr>
          <p:nvPr>
            <p:ph type="body" sz="quarter" idx="13" hasCustomPrompt="1"/>
          </p:nvPr>
        </p:nvSpPr>
        <p:spPr>
          <a:xfrm>
            <a:off x="4281488" y="2796210"/>
            <a:ext cx="7407275" cy="2417774"/>
          </a:xfrm>
        </p:spPr>
        <p:txBody>
          <a:bodyPr/>
          <a:lstStyle>
            <a:lvl1pPr algn="r">
              <a:lnSpc>
                <a:spcPct val="120000"/>
              </a:lnSpc>
              <a:spcBef>
                <a:spcPts val="0"/>
              </a:spcBef>
              <a:defRPr sz="2400" i="1">
                <a:solidFill>
                  <a:schemeClr val="bg1"/>
                </a:solidFill>
              </a:defRPr>
            </a:lvl1pPr>
          </a:lstStyle>
          <a:p>
            <a:pPr lvl="0"/>
            <a:r>
              <a:rPr lang="en-US" dirty="0"/>
              <a:t>Click to add a quote”</a:t>
            </a:r>
          </a:p>
        </p:txBody>
      </p:sp>
      <p:sp>
        <p:nvSpPr>
          <p:cNvPr id="12" name="Graphic 8">
            <a:extLst>
              <a:ext uri="{FF2B5EF4-FFF2-40B4-BE49-F238E27FC236}">
                <a16:creationId xmlns:a16="http://schemas.microsoft.com/office/drawing/2014/main" id="{44D81490-3D89-BFFA-D1D1-474DF19C113D}"/>
              </a:ext>
            </a:extLst>
          </p:cNvPr>
          <p:cNvSpPr/>
          <p:nvPr/>
        </p:nvSpPr>
        <p:spPr>
          <a:xfrm>
            <a:off x="1148676" y="-430095"/>
            <a:ext cx="11896310" cy="7296152"/>
          </a:xfrm>
          <a:custGeom>
            <a:avLst/>
            <a:gdLst>
              <a:gd name="connsiteX0" fmla="*/ 0 w 11896310"/>
              <a:gd name="connsiteY0" fmla="*/ 7296153 h 7296152"/>
              <a:gd name="connsiteX1" fmla="*/ 0 w 11896310"/>
              <a:gd name="connsiteY1" fmla="*/ 6647710 h 7296152"/>
              <a:gd name="connsiteX2" fmla="*/ 1209481 w 11896310"/>
              <a:gd name="connsiteY2" fmla="*/ 3727881 h 7296152"/>
              <a:gd name="connsiteX3" fmla="*/ 4129500 w 11896310"/>
              <a:gd name="connsiteY3" fmla="*/ 2518464 h 7296152"/>
              <a:gd name="connsiteX4" fmla="*/ 11896310 w 11896310"/>
              <a:gd name="connsiteY4" fmla="*/ 2518464 h 7296152"/>
              <a:gd name="connsiteX5" fmla="*/ 11896310 w 11896310"/>
              <a:gd name="connsiteY5" fmla="*/ 2726082 h 7296152"/>
              <a:gd name="connsiteX6" fmla="*/ 4818985 w 11896310"/>
              <a:gd name="connsiteY6" fmla="*/ 2726082 h 7296152"/>
              <a:gd name="connsiteX7" fmla="*/ 1453391 w 11896310"/>
              <a:gd name="connsiteY7" fmla="*/ 0 h 7296152"/>
              <a:gd name="connsiteX8" fmla="*/ 229849 w 11896310"/>
              <a:gd name="connsiteY8" fmla="*/ 7296090 h 7296152"/>
              <a:gd name="connsiteX9" fmla="*/ 229849 w 11896310"/>
              <a:gd name="connsiteY9" fmla="*/ 0 h 7296152"/>
              <a:gd name="connsiteX10" fmla="*/ 459699 w 11896310"/>
              <a:gd name="connsiteY10" fmla="*/ 7296090 h 7296152"/>
              <a:gd name="connsiteX11" fmla="*/ 459699 w 11896310"/>
              <a:gd name="connsiteY11" fmla="*/ 0 h 7296152"/>
              <a:gd name="connsiteX12" fmla="*/ 689612 w 11896310"/>
              <a:gd name="connsiteY12" fmla="*/ 7296090 h 7296152"/>
              <a:gd name="connsiteX13" fmla="*/ 689612 w 11896310"/>
              <a:gd name="connsiteY13" fmla="*/ 0 h 7296152"/>
              <a:gd name="connsiteX14" fmla="*/ 919461 w 11896310"/>
              <a:gd name="connsiteY14" fmla="*/ 7296090 h 7296152"/>
              <a:gd name="connsiteX15" fmla="*/ 919461 w 11896310"/>
              <a:gd name="connsiteY15" fmla="*/ 0 h 7296152"/>
              <a:gd name="connsiteX16" fmla="*/ 1149311 w 11896310"/>
              <a:gd name="connsiteY16" fmla="*/ 7296090 h 7296152"/>
              <a:gd name="connsiteX17" fmla="*/ 1149311 w 11896310"/>
              <a:gd name="connsiteY17" fmla="*/ 0 h 729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96310" h="7296152">
                <a:moveTo>
                  <a:pt x="0" y="7296153"/>
                </a:moveTo>
                <a:lnTo>
                  <a:pt x="0" y="6647710"/>
                </a:lnTo>
                <a:cubicBezTo>
                  <a:pt x="0" y="5544762"/>
                  <a:pt x="429551" y="4507811"/>
                  <a:pt x="1209481" y="3727881"/>
                </a:cubicBezTo>
                <a:cubicBezTo>
                  <a:pt x="1989411" y="2947951"/>
                  <a:pt x="3026425" y="2518464"/>
                  <a:pt x="4129500" y="2518464"/>
                </a:cubicBezTo>
                <a:lnTo>
                  <a:pt x="11896310" y="2518464"/>
                </a:lnTo>
                <a:moveTo>
                  <a:pt x="11896310" y="2726082"/>
                </a:moveTo>
                <a:lnTo>
                  <a:pt x="4818985" y="2726082"/>
                </a:lnTo>
                <a:cubicBezTo>
                  <a:pt x="3163930" y="2726082"/>
                  <a:pt x="1781856" y="1557200"/>
                  <a:pt x="1453391" y="0"/>
                </a:cubicBezTo>
                <a:moveTo>
                  <a:pt x="229849" y="7296090"/>
                </a:moveTo>
                <a:lnTo>
                  <a:pt x="229849" y="0"/>
                </a:lnTo>
                <a:moveTo>
                  <a:pt x="459699" y="7296090"/>
                </a:moveTo>
                <a:lnTo>
                  <a:pt x="459699" y="0"/>
                </a:lnTo>
                <a:moveTo>
                  <a:pt x="689612" y="7296090"/>
                </a:moveTo>
                <a:lnTo>
                  <a:pt x="689612" y="0"/>
                </a:lnTo>
                <a:moveTo>
                  <a:pt x="919461" y="7296090"/>
                </a:moveTo>
                <a:lnTo>
                  <a:pt x="919461" y="0"/>
                </a:lnTo>
                <a:moveTo>
                  <a:pt x="1149311" y="7296090"/>
                </a:moveTo>
                <a:lnTo>
                  <a:pt x="1149311" y="0"/>
                </a:lnTo>
              </a:path>
            </a:pathLst>
          </a:custGeom>
          <a:noFill/>
          <a:ln w="3166" cap="flat">
            <a:solidFill>
              <a:schemeClr val="bg1"/>
            </a:solid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696987E5-345A-2009-E37D-7B929A37B107}"/>
              </a:ext>
            </a:extLst>
          </p:cNvPr>
          <p:cNvSpPr>
            <a:spLocks noGrp="1"/>
          </p:cNvSpPr>
          <p:nvPr>
            <p:ph type="body" sz="quarter" idx="14" hasCustomPrompt="1"/>
          </p:nvPr>
        </p:nvSpPr>
        <p:spPr>
          <a:xfrm>
            <a:off x="6154711" y="5685183"/>
            <a:ext cx="5518150" cy="669580"/>
          </a:xfrm>
        </p:spPr>
        <p:txBody>
          <a:bodyPr anchor="b" anchorCtr="0"/>
          <a:lstStyle>
            <a:lvl1pPr algn="r">
              <a:lnSpc>
                <a:spcPct val="120000"/>
              </a:lnSpc>
              <a:spcBef>
                <a:spcPts val="0"/>
              </a:spcBef>
              <a:defRPr sz="1600">
                <a:solidFill>
                  <a:schemeClr val="accent6"/>
                </a:solidFill>
              </a:defRPr>
            </a:lvl1pPr>
            <a:lvl2pPr marL="0" indent="0" algn="r">
              <a:lnSpc>
                <a:spcPct val="120000"/>
              </a:lnSpc>
              <a:spcBef>
                <a:spcPts val="0"/>
              </a:spcBef>
              <a:buNone/>
              <a:defRPr>
                <a:solidFill>
                  <a:schemeClr val="bg1"/>
                </a:solidFill>
              </a:defRPr>
            </a:lvl2pPr>
          </a:lstStyle>
          <a:p>
            <a:pPr lvl="0"/>
            <a:r>
              <a:rPr lang="en-US" dirty="0"/>
              <a:t>Full name here</a:t>
            </a:r>
          </a:p>
          <a:p>
            <a:pPr lvl="1"/>
            <a:r>
              <a:rPr lang="en-US" dirty="0"/>
              <a:t>Title</a:t>
            </a:r>
          </a:p>
        </p:txBody>
      </p:sp>
      <p:pic>
        <p:nvPicPr>
          <p:cNvPr id="11" name="Graphic 10">
            <a:extLst>
              <a:ext uri="{FF2B5EF4-FFF2-40B4-BE49-F238E27FC236}">
                <a16:creationId xmlns:a16="http://schemas.microsoft.com/office/drawing/2014/main" id="{6E36AAA0-6DDF-A190-9EF3-324CE8BB59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43041" y="1644016"/>
            <a:ext cx="1326944" cy="1120390"/>
          </a:xfrm>
          <a:prstGeom prst="rect">
            <a:avLst/>
          </a:prstGeom>
        </p:spPr>
      </p:pic>
      <p:pic>
        <p:nvPicPr>
          <p:cNvPr id="7" name="Graphic 6">
            <a:extLst>
              <a:ext uri="{FF2B5EF4-FFF2-40B4-BE49-F238E27FC236}">
                <a16:creationId xmlns:a16="http://schemas.microsoft.com/office/drawing/2014/main" id="{C4A0D020-EDF2-84CB-5376-C3D8F3DFCA2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080" y="5970270"/>
            <a:ext cx="378777" cy="378777"/>
          </a:xfrm>
          <a:prstGeom prst="rect">
            <a:avLst/>
          </a:prstGeom>
        </p:spPr>
      </p:pic>
    </p:spTree>
    <p:extLst>
      <p:ext uri="{BB962C8B-B14F-4D97-AF65-F5344CB8AC3E}">
        <p14:creationId xmlns:p14="http://schemas.microsoft.com/office/powerpoint/2010/main" val="2793467250"/>
      </p:ext>
    </p:extLst>
  </p:cSld>
  <p:clrMapOvr>
    <a:masterClrMapping/>
  </p:clrMapOvr>
</p:sldLayout>
</file>

<file path=ppt/slideLayouts/slideLayout19.xml><?xml version="1.0" encoding="utf-8"?>
<p:sldLayout xmlns:a16="http://schemas.microsoft.com/office/drawing/2014/main" xmlns:asvg="http://schemas.microsoft.com/office/drawing/2016/SVG/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5_Title Slide 3">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147B309-106B-6074-53FF-8E5DC2F8C9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3617"/>
            <a:ext cx="12192000" cy="6491744"/>
          </a:xfrm>
          <a:prstGeom prst="rect">
            <a:avLst/>
          </a:prstGeom>
        </p:spPr>
      </p:pic>
      <p:pic>
        <p:nvPicPr>
          <p:cNvPr id="7" name="Graphic 6">
            <a:extLst>
              <a:ext uri="{FF2B5EF4-FFF2-40B4-BE49-F238E27FC236}">
                <a16:creationId xmlns:a16="http://schemas.microsoft.com/office/drawing/2014/main" id="{CF623893-700D-9741-5D6F-C6BD40DE10D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04549" y="4395731"/>
            <a:ext cx="1265358" cy="534122"/>
          </a:xfrm>
          <a:prstGeom prst="rect">
            <a:avLst/>
          </a:prstGeom>
        </p:spPr>
      </p:pic>
      <p:sp>
        <p:nvSpPr>
          <p:cNvPr id="4" name="TextBox 3">
            <a:extLst>
              <a:ext uri="{FF2B5EF4-FFF2-40B4-BE49-F238E27FC236}">
                <a16:creationId xmlns:a16="http://schemas.microsoft.com/office/drawing/2014/main" id="{5D38117A-184E-6CC8-07BE-3CABC30D828B}"/>
              </a:ext>
            </a:extLst>
          </p:cNvPr>
          <p:cNvSpPr txBox="1"/>
          <p:nvPr userDrawn="1"/>
        </p:nvSpPr>
        <p:spPr>
          <a:xfrm>
            <a:off x="511175" y="4962982"/>
            <a:ext cx="2340045" cy="415498"/>
          </a:xfrm>
          <a:prstGeom prst="rect">
            <a:avLst/>
          </a:prstGeom>
          <a:noFill/>
        </p:spPr>
        <p:txBody>
          <a:bodyPr wrap="square" lIns="0" tIns="0" rIns="0" bIns="0" rtlCol="0">
            <a:noAutofit/>
          </a:bodyPr>
          <a:lstStyle/>
          <a:p>
            <a:pPr>
              <a:lnSpc>
                <a:spcPct val="140000"/>
              </a:lnSpc>
            </a:pPr>
            <a:r>
              <a:rPr lang="en-US" sz="700" dirty="0">
                <a:solidFill>
                  <a:schemeClr val="bg1"/>
                </a:solidFill>
              </a:rPr>
              <a:t>Kilpatrick Confidential</a:t>
            </a:r>
          </a:p>
          <a:p>
            <a:pPr>
              <a:lnSpc>
                <a:spcPct val="140000"/>
              </a:lnSpc>
            </a:pPr>
            <a:r>
              <a:rPr lang="en-US" sz="700" dirty="0">
                <a:solidFill>
                  <a:schemeClr val="bg1"/>
                </a:solidFill>
              </a:rPr>
              <a:t>© 2025 Kilpatrick Townsend &amp; Stockton LLP</a:t>
            </a:r>
          </a:p>
          <a:p>
            <a:pPr>
              <a:lnSpc>
                <a:spcPct val="140000"/>
              </a:lnSpc>
            </a:pPr>
            <a:r>
              <a:rPr lang="en-US" sz="700" dirty="0">
                <a:solidFill>
                  <a:schemeClr val="bg1"/>
                </a:solidFill>
              </a:rPr>
              <a:t>ktslaw.com </a:t>
            </a:r>
          </a:p>
        </p:txBody>
      </p:sp>
      <p:grpSp>
        <p:nvGrpSpPr>
          <p:cNvPr id="2" name="Group 1">
            <a:extLst>
              <a:ext uri="{FF2B5EF4-FFF2-40B4-BE49-F238E27FC236}">
                <a16:creationId xmlns:a16="http://schemas.microsoft.com/office/drawing/2014/main" id="{066B8465-F14D-959A-15D4-EB6763216C9F}"/>
              </a:ext>
            </a:extLst>
          </p:cNvPr>
          <p:cNvGrpSpPr/>
          <p:nvPr userDrawn="1"/>
        </p:nvGrpSpPr>
        <p:grpSpPr>
          <a:xfrm>
            <a:off x="511174" y="501650"/>
            <a:ext cx="634579" cy="634581"/>
            <a:chOff x="11306456" y="501650"/>
            <a:chExt cx="378776" cy="378777"/>
          </a:xfrm>
        </p:grpSpPr>
        <p:sp>
          <p:nvSpPr>
            <p:cNvPr id="3" name="Freeform: Shape 2">
              <a:extLst>
                <a:ext uri="{FF2B5EF4-FFF2-40B4-BE49-F238E27FC236}">
                  <a16:creationId xmlns:a16="http://schemas.microsoft.com/office/drawing/2014/main" id="{08722EB2-5A77-E97A-0124-473D0223FD52}"/>
                </a:ext>
              </a:extLst>
            </p:cNvPr>
            <p:cNvSpPr/>
            <p:nvPr/>
          </p:nvSpPr>
          <p:spPr>
            <a:xfrm>
              <a:off x="11497312" y="501650"/>
              <a:ext cx="187920" cy="378777"/>
            </a:xfrm>
            <a:custGeom>
              <a:avLst/>
              <a:gdLst>
                <a:gd name="connsiteX0" fmla="*/ 187921 w 187920"/>
                <a:gd name="connsiteY0" fmla="*/ 0 h 378777"/>
                <a:gd name="connsiteX1" fmla="*/ 128207 w 187920"/>
                <a:gd name="connsiteY1" fmla="*/ 0 h 378777"/>
                <a:gd name="connsiteX2" fmla="*/ 38881 w 187920"/>
                <a:gd name="connsiteY2" fmla="*/ 94884 h 378777"/>
                <a:gd name="connsiteX3" fmla="*/ 0 w 187920"/>
                <a:gd name="connsiteY3" fmla="*/ 189389 h 378777"/>
                <a:gd name="connsiteX4" fmla="*/ 38881 w 187920"/>
                <a:gd name="connsiteY4" fmla="*/ 283893 h 378777"/>
                <a:gd name="connsiteX5" fmla="*/ 128207 w 187920"/>
                <a:gd name="connsiteY5" fmla="*/ 378777 h 378777"/>
                <a:gd name="connsiteX6" fmla="*/ 187921 w 187920"/>
                <a:gd name="connsiteY6" fmla="*/ 378777 h 378777"/>
                <a:gd name="connsiteX7" fmla="*/ 0 w 187920"/>
                <a:gd name="connsiteY7" fmla="*/ 189389 h 378777"/>
                <a:gd name="connsiteX8" fmla="*/ 187921 w 187920"/>
                <a:gd name="connsiteY8" fmla="*/ 0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0" h="378777">
                  <a:moveTo>
                    <a:pt x="187921" y="0"/>
                  </a:moveTo>
                  <a:lnTo>
                    <a:pt x="128207" y="0"/>
                  </a:lnTo>
                  <a:lnTo>
                    <a:pt x="38881" y="94884"/>
                  </a:lnTo>
                  <a:cubicBezTo>
                    <a:pt x="38881" y="94884"/>
                    <a:pt x="0" y="132960"/>
                    <a:pt x="0" y="189389"/>
                  </a:cubicBezTo>
                  <a:cubicBezTo>
                    <a:pt x="0" y="245817"/>
                    <a:pt x="38881" y="283893"/>
                    <a:pt x="38881" y="283893"/>
                  </a:cubicBezTo>
                  <a:lnTo>
                    <a:pt x="128207" y="378777"/>
                  </a:lnTo>
                  <a:lnTo>
                    <a:pt x="187921" y="378777"/>
                  </a:lnTo>
                  <a:lnTo>
                    <a:pt x="0" y="189389"/>
                  </a:lnTo>
                  <a:lnTo>
                    <a:pt x="187921" y="0"/>
                  </a:lnTo>
                  <a:close/>
                </a:path>
              </a:pathLst>
            </a:custGeom>
            <a:solidFill>
              <a:schemeClr val="bg1"/>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7A9831F-BFE0-CBBE-8F38-724E1A1C77F0}"/>
                </a:ext>
              </a:extLst>
            </p:cNvPr>
            <p:cNvSpPr/>
            <p:nvPr/>
          </p:nvSpPr>
          <p:spPr>
            <a:xfrm>
              <a:off x="11453464" y="501650"/>
              <a:ext cx="97094" cy="378777"/>
            </a:xfrm>
            <a:custGeom>
              <a:avLst/>
              <a:gdLst>
                <a:gd name="connsiteX0" fmla="*/ 876 w 97094"/>
                <a:gd name="connsiteY0" fmla="*/ 189389 h 378777"/>
                <a:gd name="connsiteX1" fmla="*/ 97095 w 97094"/>
                <a:gd name="connsiteY1" fmla="*/ 0 h 378777"/>
                <a:gd name="connsiteX2" fmla="*/ 43479 w 97094"/>
                <a:gd name="connsiteY2" fmla="*/ 0 h 378777"/>
                <a:gd name="connsiteX3" fmla="*/ 43479 w 97094"/>
                <a:gd name="connsiteY3" fmla="*/ 378777 h 378777"/>
                <a:gd name="connsiteX4" fmla="*/ 97095 w 97094"/>
                <a:gd name="connsiteY4" fmla="*/ 378777 h 378777"/>
                <a:gd name="connsiteX5" fmla="*/ 876 w 97094"/>
                <a:gd name="connsiteY5" fmla="*/ 189389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94" h="378777">
                  <a:moveTo>
                    <a:pt x="876" y="189389"/>
                  </a:moveTo>
                  <a:lnTo>
                    <a:pt x="97095" y="0"/>
                  </a:lnTo>
                  <a:lnTo>
                    <a:pt x="43479" y="0"/>
                  </a:lnTo>
                  <a:cubicBezTo>
                    <a:pt x="-14493" y="122762"/>
                    <a:pt x="-14493" y="256015"/>
                    <a:pt x="43479" y="378777"/>
                  </a:cubicBezTo>
                  <a:lnTo>
                    <a:pt x="97095" y="378777"/>
                  </a:lnTo>
                  <a:lnTo>
                    <a:pt x="876" y="189389"/>
                  </a:lnTo>
                  <a:close/>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98B207-AA17-31A9-B201-A82FE62025A9}"/>
                </a:ext>
              </a:extLst>
            </p:cNvPr>
            <p:cNvSpPr/>
            <p:nvPr/>
          </p:nvSpPr>
          <p:spPr>
            <a:xfrm>
              <a:off x="11384550"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47A5B50-5948-64CD-313D-60B9DAA67CD6}"/>
                </a:ext>
              </a:extLst>
            </p:cNvPr>
            <p:cNvSpPr/>
            <p:nvPr/>
          </p:nvSpPr>
          <p:spPr>
            <a:xfrm>
              <a:off x="11306456"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C57D4F04-362F-D1FD-022C-A8FD5DA3A0A7}"/>
              </a:ext>
            </a:extLst>
          </p:cNvPr>
          <p:cNvSpPr txBox="1"/>
          <p:nvPr userDrawn="1"/>
        </p:nvSpPr>
        <p:spPr>
          <a:xfrm rot="16200000">
            <a:off x="9078304" y="2702484"/>
            <a:ext cx="4742207" cy="523418"/>
          </a:xfrm>
          <a:prstGeom prst="rect">
            <a:avLst/>
          </a:prstGeom>
          <a:noFill/>
        </p:spPr>
        <p:txBody>
          <a:bodyPr wrap="square" lIns="0" tIns="0" rIns="0" bIns="0" rtlCol="0">
            <a:noAutofit/>
          </a:bodyPr>
          <a:lstStyle/>
          <a:p>
            <a:pPr>
              <a:lnSpc>
                <a:spcPct val="140000"/>
              </a:lnSpc>
            </a:pPr>
            <a:r>
              <a:rPr lang="en-US" sz="700" dirty="0">
                <a:solidFill>
                  <a:schemeClr val="bg1"/>
                </a:solidFill>
              </a:rPr>
              <a:t>Anchorage | Atlanta | Augusta | Beijing | Charlotte | Chicago | Dallas | Denver | Houston | </a:t>
            </a:r>
          </a:p>
          <a:p>
            <a:pPr>
              <a:lnSpc>
                <a:spcPct val="140000"/>
              </a:lnSpc>
            </a:pPr>
            <a:r>
              <a:rPr lang="en-US" sz="700" dirty="0">
                <a:solidFill>
                  <a:schemeClr val="bg1"/>
                </a:solidFill>
              </a:rPr>
              <a:t>Los Angeles | New York | Phoenix | Raleigh | San Diego | San Francisco | Seattle | Shanghai | </a:t>
            </a:r>
          </a:p>
          <a:p>
            <a:pPr>
              <a:lnSpc>
                <a:spcPct val="140000"/>
              </a:lnSpc>
            </a:pPr>
            <a:r>
              <a:rPr lang="en-US" sz="700" dirty="0">
                <a:solidFill>
                  <a:schemeClr val="bg1"/>
                </a:solidFill>
              </a:rPr>
              <a:t>Silicon Valley | Stockholm | Tokyo | Walnut Creek | Washington D.C. | Winston-Salem</a:t>
            </a:r>
          </a:p>
        </p:txBody>
      </p:sp>
    </p:spTree>
    <p:extLst>
      <p:ext uri="{BB962C8B-B14F-4D97-AF65-F5344CB8AC3E}">
        <p14:creationId xmlns:p14="http://schemas.microsoft.com/office/powerpoint/2010/main" val="188171542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3BEF36-D23C-8714-80C8-A34FEA06D6A0}"/>
              </a:ext>
            </a:extLst>
          </p:cNvPr>
          <p:cNvPicPr>
            <a:picLocks noChangeAspect="1"/>
          </p:cNvPicPr>
          <p:nvPr userDrawn="1"/>
        </p:nvPicPr>
        <p:blipFill>
          <a:blip r:embed="rId2">
            <a:extLst>
              <a:ext uri="{28A0092B-C50C-407E-A947-70E740481C1C}">
                <a14:useLocalDpi xmlns:a14="http://schemas.microsoft.com/office/drawing/2010/main" val="0"/>
              </a:ext>
            </a:extLst>
          </a:blip>
          <a:srcRect l="102" r="102"/>
          <a:stretch/>
        </p:blipFill>
        <p:spPr>
          <a:xfrm>
            <a:off x="0" y="4084638"/>
            <a:ext cx="12190176" cy="2773362"/>
          </a:xfrm>
          <a:prstGeom prst="rect">
            <a:avLst/>
          </a:prstGeom>
        </p:spPr>
      </p:pic>
      <p:sp>
        <p:nvSpPr>
          <p:cNvPr id="15" name="Freeform: Shape 14">
            <a:extLst>
              <a:ext uri="{FF2B5EF4-FFF2-40B4-BE49-F238E27FC236}">
                <a16:creationId xmlns:a16="http://schemas.microsoft.com/office/drawing/2014/main" id="{B5DD4D22-9670-D919-A978-5E08C162C15A}"/>
              </a:ext>
            </a:extLst>
          </p:cNvPr>
          <p:cNvSpPr/>
          <p:nvPr userDrawn="1"/>
        </p:nvSpPr>
        <p:spPr>
          <a:xfrm>
            <a:off x="917003" y="-287595"/>
            <a:ext cx="11065" cy="7176154"/>
          </a:xfrm>
          <a:custGeom>
            <a:avLst/>
            <a:gdLst>
              <a:gd name="connsiteX0" fmla="*/ 0 w 11065"/>
              <a:gd name="connsiteY0" fmla="*/ 0 h 7176154"/>
              <a:gd name="connsiteX1" fmla="*/ 0 w 11065"/>
              <a:gd name="connsiteY1" fmla="*/ 7176154 h 7176154"/>
            </a:gdLst>
            <a:ahLst/>
            <a:cxnLst>
              <a:cxn ang="0">
                <a:pos x="connsiteX0" y="connsiteY0"/>
              </a:cxn>
              <a:cxn ang="0">
                <a:pos x="connsiteX1" y="connsiteY1"/>
              </a:cxn>
            </a:cxnLst>
            <a:rect l="l" t="t" r="r" b="b"/>
            <a:pathLst>
              <a:path w="11065" h="7176154">
                <a:moveTo>
                  <a:pt x="0" y="0"/>
                </a:moveTo>
                <a:lnTo>
                  <a:pt x="0" y="7176154"/>
                </a:lnTo>
              </a:path>
            </a:pathLst>
          </a:custGeom>
          <a:ln w="5531" cap="flat">
            <a:solidFill>
              <a:srgbClr val="D21437"/>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5AB54A1-0515-640C-BA3B-103FAD18F23A}"/>
              </a:ext>
            </a:extLst>
          </p:cNvPr>
          <p:cNvSpPr/>
          <p:nvPr/>
        </p:nvSpPr>
        <p:spPr>
          <a:xfrm>
            <a:off x="675118" y="1145998"/>
            <a:ext cx="11521749" cy="5742561"/>
          </a:xfrm>
          <a:custGeom>
            <a:avLst/>
            <a:gdLst>
              <a:gd name="connsiteX0" fmla="*/ 0 w 11521749"/>
              <a:gd name="connsiteY0" fmla="*/ 5742561 h 5742561"/>
              <a:gd name="connsiteX1" fmla="*/ 0 w 11521749"/>
              <a:gd name="connsiteY1" fmla="*/ 1825549 h 5742561"/>
              <a:gd name="connsiteX2" fmla="*/ 534706 w 11521749"/>
              <a:gd name="connsiteY2" fmla="*/ 534706 h 5742561"/>
              <a:gd name="connsiteX3" fmla="*/ 1825549 w 11521749"/>
              <a:gd name="connsiteY3" fmla="*/ 0 h 5742561"/>
              <a:gd name="connsiteX4" fmla="*/ 11521750 w 11521749"/>
              <a:gd name="connsiteY4" fmla="*/ 0 h 574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749" h="5742561">
                <a:moveTo>
                  <a:pt x="0" y="5742561"/>
                </a:moveTo>
                <a:lnTo>
                  <a:pt x="0" y="1825549"/>
                </a:lnTo>
                <a:cubicBezTo>
                  <a:pt x="0" y="1337983"/>
                  <a:pt x="189892" y="879521"/>
                  <a:pt x="534706" y="534706"/>
                </a:cubicBezTo>
                <a:cubicBezTo>
                  <a:pt x="879521" y="189892"/>
                  <a:pt x="1337873" y="0"/>
                  <a:pt x="1825549" y="0"/>
                </a:cubicBezTo>
                <a:lnTo>
                  <a:pt x="11521750" y="0"/>
                </a:lnTo>
              </a:path>
            </a:pathLst>
          </a:custGeom>
          <a:noFill/>
          <a:ln w="5531" cap="flat">
            <a:solidFill>
              <a:srgbClr val="D21437"/>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1691102"/>
            <a:ext cx="10231483" cy="313238"/>
          </a:xfrm>
        </p:spPr>
        <p:txBody>
          <a:bodyPr/>
          <a:lstStyle>
            <a:lvl1pPr marL="0" indent="0" algn="l">
              <a:buNone/>
              <a:defRPr sz="1200"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1446211" y="2287626"/>
            <a:ext cx="10231485" cy="1797012"/>
          </a:xfrm>
        </p:spPr>
        <p:txBody>
          <a:bodyPr/>
          <a:lstStyle>
            <a:lvl1pPr>
              <a:lnSpc>
                <a:spcPct val="90000"/>
              </a:lnSpc>
              <a:spcBef>
                <a:spcPts val="0"/>
              </a:spcBef>
              <a:defRPr sz="4400" b="1" spc="-70" baseline="0">
                <a:solidFill>
                  <a:schemeClr val="tx1"/>
                </a:solidFill>
              </a:defRPr>
            </a:lvl1pPr>
            <a:lvl2pPr marL="0" indent="0">
              <a:lnSpc>
                <a:spcPct val="100000"/>
              </a:lnSpc>
              <a:spcBef>
                <a:spcPts val="2400"/>
              </a:spcBef>
              <a:buNone/>
              <a:defRPr sz="1400" spc="-30" baseline="0">
                <a:solidFill>
                  <a:schemeClr val="tx2"/>
                </a:solidFill>
              </a:defRPr>
            </a:lvl2pPr>
          </a:lstStyle>
          <a:p>
            <a:pPr lvl="0"/>
            <a:r>
              <a:rPr lang="en-US"/>
              <a:t>Click to edit Master text styles</a:t>
            </a:r>
          </a:p>
          <a:p>
            <a:pPr lvl="1"/>
            <a:r>
              <a:rPr lang="en-US"/>
              <a:t>Second level</a:t>
            </a:r>
          </a:p>
        </p:txBody>
      </p:sp>
      <p:grpSp>
        <p:nvGrpSpPr>
          <p:cNvPr id="8" name="Group 7">
            <a:extLst>
              <a:ext uri="{FF2B5EF4-FFF2-40B4-BE49-F238E27FC236}">
                <a16:creationId xmlns:a16="http://schemas.microsoft.com/office/drawing/2014/main" id="{DBD04BE4-F4BE-176F-2FD7-8D296B377044}"/>
              </a:ext>
            </a:extLst>
          </p:cNvPr>
          <p:cNvGrpSpPr/>
          <p:nvPr userDrawn="1"/>
        </p:nvGrpSpPr>
        <p:grpSpPr>
          <a:xfrm>
            <a:off x="1458118" y="503677"/>
            <a:ext cx="1461295" cy="434536"/>
            <a:chOff x="1458118" y="503677"/>
            <a:chExt cx="1461295" cy="434536"/>
          </a:xfrm>
        </p:grpSpPr>
        <p:pic>
          <p:nvPicPr>
            <p:cNvPr id="6" name="Graphic 5">
              <a:extLst>
                <a:ext uri="{FF2B5EF4-FFF2-40B4-BE49-F238E27FC236}">
                  <a16:creationId xmlns:a16="http://schemas.microsoft.com/office/drawing/2014/main" id="{8EFF09AF-3B96-9153-6128-3786A70D262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118" y="503677"/>
              <a:ext cx="434536" cy="434536"/>
            </a:xfrm>
            <a:prstGeom prst="rect">
              <a:avLst/>
            </a:prstGeom>
          </p:spPr>
        </p:pic>
        <p:pic>
          <p:nvPicPr>
            <p:cNvPr id="9" name="Graphic 8">
              <a:extLst>
                <a:ext uri="{FF2B5EF4-FFF2-40B4-BE49-F238E27FC236}">
                  <a16:creationId xmlns:a16="http://schemas.microsoft.com/office/drawing/2014/main" id="{620A02C7-E412-B940-75FA-FEE0BAF923B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1190" y="648170"/>
              <a:ext cx="1018223" cy="214542"/>
            </a:xfrm>
            <a:prstGeom prst="rect">
              <a:avLst/>
            </a:prstGeom>
          </p:spPr>
        </p:pic>
      </p:gr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a:off x="7115175" y="503677"/>
            <a:ext cx="4573588" cy="256968"/>
          </a:xfrm>
        </p:spPr>
        <p:txBody>
          <a:bodyPr lIns="0" tIns="0" rIns="0" bIns="0" anchor="t" anchorCtr="0"/>
          <a:lstStyle>
            <a:lvl1pPr algn="r">
              <a:defRPr>
                <a:solidFill>
                  <a:schemeClr val="accent1"/>
                </a:solidFill>
              </a:defRPr>
            </a:lvl1pPr>
          </a:lstStyle>
          <a:p>
            <a:r>
              <a:rPr lang="en-US" dirty="0"/>
              <a:t>Kilpatrick Confidential</a:t>
            </a:r>
          </a:p>
        </p:txBody>
      </p:sp>
    </p:spTree>
    <p:extLst>
      <p:ext uri="{BB962C8B-B14F-4D97-AF65-F5344CB8AC3E}">
        <p14:creationId xmlns:p14="http://schemas.microsoft.com/office/powerpoint/2010/main" val="63169055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CB28EC-C910-DEC3-4F2B-522CD0D6FE83}"/>
              </a:ext>
            </a:extLst>
          </p:cNvPr>
          <p:cNvSpPr>
            <a:spLocks noGrp="1"/>
          </p:cNvSpPr>
          <p:nvPr>
            <p:ph type="ftr" sz="quarter" idx="11"/>
          </p:nvPr>
        </p:nvSpPr>
        <p:spPr/>
        <p:txBody>
          <a:bodyPr/>
          <a:lstStyle/>
          <a:p>
            <a:r>
              <a:rPr lang="en-US" dirty="0"/>
              <a:t>Kilpatrick Confidential</a:t>
            </a:r>
          </a:p>
        </p:txBody>
      </p:sp>
      <p:sp>
        <p:nvSpPr>
          <p:cNvPr id="5" name="Slide Number Placeholder 4">
            <a:extLst>
              <a:ext uri="{FF2B5EF4-FFF2-40B4-BE49-F238E27FC236}">
                <a16:creationId xmlns:a16="http://schemas.microsoft.com/office/drawing/2014/main" id="{CE00D1C9-94A0-2C66-F90F-0A4429AFAEC2}"/>
              </a:ext>
            </a:extLst>
          </p:cNvPr>
          <p:cNvSpPr>
            <a:spLocks noGrp="1"/>
          </p:cNvSpPr>
          <p:nvPr>
            <p:ph type="sldNum" sz="quarter" idx="12"/>
          </p:nvPr>
        </p:nvSpPr>
        <p:spPr>
          <a:xfrm>
            <a:off x="228120" y="486974"/>
            <a:ext cx="438193" cy="229436"/>
          </a:xfrm>
          <a:prstGeom prst="rect">
            <a:avLst/>
          </a:prstGeom>
        </p:spPr>
        <p:txBody>
          <a:bodyPr/>
          <a:lstStyle>
            <a:lvl1pPr>
              <a:defRPr/>
            </a:lvl1pPr>
          </a:lstStyle>
          <a:p>
            <a:fld id="{74AA8088-51EE-4E66-B83D-B17C63BBB935}" type="slidenum">
              <a:rPr lang="en-US" smtClean="0"/>
              <a:pPr/>
              <a:t>‹#›</a:t>
            </a:fld>
            <a:endParaRPr lang="en-US" dirty="0"/>
          </a:p>
        </p:txBody>
      </p:sp>
      <p:sp>
        <p:nvSpPr>
          <p:cNvPr id="2" name="Text Placeholder 7">
            <a:extLst>
              <a:ext uri="{FF2B5EF4-FFF2-40B4-BE49-F238E27FC236}">
                <a16:creationId xmlns:a16="http://schemas.microsoft.com/office/drawing/2014/main" id="{3EE345A0-BCAA-7002-B500-4DFBACE7416C}"/>
              </a:ext>
            </a:extLst>
          </p:cNvPr>
          <p:cNvSpPr>
            <a:spLocks noGrp="1"/>
          </p:cNvSpPr>
          <p:nvPr>
            <p:ph type="body" sz="quarter" idx="13"/>
          </p:nvPr>
        </p:nvSpPr>
        <p:spPr>
          <a:xfrm>
            <a:off x="1446214" y="816635"/>
            <a:ext cx="10201500" cy="393040"/>
          </a:xfrm>
        </p:spPr>
        <p:txBody>
          <a:bodyPr/>
          <a:lstStyle>
            <a:lvl1pPr>
              <a:lnSpc>
                <a:spcPct val="90000"/>
              </a:lnSpc>
              <a:spcBef>
                <a:spcPts val="0"/>
              </a:spcBef>
              <a:defRPr sz="3600" spc="-70" baseline="0">
                <a:solidFill>
                  <a:schemeClr val="accent1"/>
                </a:solidFill>
              </a:defRPr>
            </a:lvl1pPr>
            <a:lvl2pPr marL="0" indent="0">
              <a:lnSpc>
                <a:spcPct val="100000"/>
              </a:lnSpc>
              <a:spcBef>
                <a:spcPts val="600"/>
              </a:spcBef>
              <a:buNone/>
              <a:defRPr sz="1800" spc="-30" baseline="0">
                <a:solidFill>
                  <a:schemeClr val="tx2"/>
                </a:solidFill>
              </a:defRPr>
            </a:lvl2pPr>
          </a:lstStyle>
          <a:p>
            <a:pPr lvl="0"/>
            <a:r>
              <a:rPr lang="en-US" dirty="0"/>
              <a:t>Click to edit Master text styles</a:t>
            </a:r>
          </a:p>
        </p:txBody>
      </p:sp>
      <p:sp>
        <p:nvSpPr>
          <p:cNvPr id="3" name="Text Placeholder 9">
            <a:extLst>
              <a:ext uri="{FF2B5EF4-FFF2-40B4-BE49-F238E27FC236}">
                <a16:creationId xmlns:a16="http://schemas.microsoft.com/office/drawing/2014/main" id="{70674770-DC7C-4FE8-3882-CF9E2F8C4DF2}"/>
              </a:ext>
            </a:extLst>
          </p:cNvPr>
          <p:cNvSpPr>
            <a:spLocks noGrp="1"/>
          </p:cNvSpPr>
          <p:nvPr>
            <p:ph type="body" sz="quarter" idx="14"/>
          </p:nvPr>
        </p:nvSpPr>
        <p:spPr>
          <a:xfrm>
            <a:off x="1446212" y="501650"/>
            <a:ext cx="10201499" cy="214760"/>
          </a:xfrm>
        </p:spPr>
        <p:txBody>
          <a:bodyPr/>
          <a:lstStyle>
            <a:lvl1pPr>
              <a:lnSpc>
                <a:spcPct val="90000"/>
              </a:lnSpc>
              <a:spcBef>
                <a:spcPts val="0"/>
              </a:spcBef>
              <a:defRPr sz="1000" cap="all"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14099355"/>
      </p:ext>
    </p:extLst>
  </p:cSld>
  <p:clrMapOvr>
    <a:masterClrMapping/>
  </p:clrMapOvr>
</p:sldLayout>
</file>

<file path=ppt/slideLayouts/slideLayout3.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2+Logo">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D5CCF09-4ADE-8E64-5BE9-3F7C1513C3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6213" y="509595"/>
            <a:ext cx="507631" cy="507631"/>
          </a:xfrm>
          <a:prstGeom prst="rect">
            <a:avLst/>
          </a:prstGeom>
        </p:spPr>
      </p:pic>
      <p:pic>
        <p:nvPicPr>
          <p:cNvPr id="7" name="Picture 6">
            <a:extLst>
              <a:ext uri="{FF2B5EF4-FFF2-40B4-BE49-F238E27FC236}">
                <a16:creationId xmlns:a16="http://schemas.microsoft.com/office/drawing/2014/main" id="{77BCA2C1-7C9F-A1C8-1FAC-DF7E5F027473}"/>
              </a:ext>
            </a:extLst>
          </p:cNvPr>
          <p:cNvPicPr>
            <a:picLocks noChangeAspect="1"/>
          </p:cNvPicPr>
          <p:nvPr userDrawn="1"/>
        </p:nvPicPr>
        <p:blipFill>
          <a:blip r:embed="rId4">
            <a:extLst>
              <a:ext uri="{28A0092B-C50C-407E-A947-70E740481C1C}">
                <a14:useLocalDpi xmlns:a14="http://schemas.microsoft.com/office/drawing/2010/main" val="0"/>
              </a:ext>
            </a:extLst>
          </a:blip>
          <a:srcRect t="597" b="597"/>
          <a:stretch/>
        </p:blipFill>
        <p:spPr>
          <a:xfrm>
            <a:off x="6220530" y="0"/>
            <a:ext cx="5959372" cy="6858000"/>
          </a:xfrm>
          <a:prstGeom prst="rect">
            <a:avLst/>
          </a:prstGeom>
        </p:spPr>
      </p:pic>
      <p:sp>
        <p:nvSpPr>
          <p:cNvPr id="20" name="Freeform: Shape 19">
            <a:extLst>
              <a:ext uri="{FF2B5EF4-FFF2-40B4-BE49-F238E27FC236}">
                <a16:creationId xmlns:a16="http://schemas.microsoft.com/office/drawing/2014/main" id="{C2C7BAA2-F72E-A387-D260-9550713B1E05}"/>
              </a:ext>
            </a:extLst>
          </p:cNvPr>
          <p:cNvSpPr/>
          <p:nvPr/>
        </p:nvSpPr>
        <p:spPr>
          <a:xfrm>
            <a:off x="920862" y="-58992"/>
            <a:ext cx="10662" cy="6939692"/>
          </a:xfrm>
          <a:custGeom>
            <a:avLst/>
            <a:gdLst>
              <a:gd name="connsiteX0" fmla="*/ 0 w 10662"/>
              <a:gd name="connsiteY0" fmla="*/ 0 h 6939692"/>
              <a:gd name="connsiteX1" fmla="*/ 0 w 10662"/>
              <a:gd name="connsiteY1" fmla="*/ 6939693 h 6939692"/>
            </a:gdLst>
            <a:ahLst/>
            <a:cxnLst>
              <a:cxn ang="0">
                <a:pos x="connsiteX0" y="connsiteY0"/>
              </a:cxn>
              <a:cxn ang="0">
                <a:pos x="connsiteX1" y="connsiteY1"/>
              </a:cxn>
            </a:cxnLst>
            <a:rect l="l" t="t" r="r" b="b"/>
            <a:pathLst>
              <a:path w="10662" h="6939692">
                <a:moveTo>
                  <a:pt x="0" y="0"/>
                </a:moveTo>
                <a:lnTo>
                  <a:pt x="0" y="6939693"/>
                </a:lnTo>
              </a:path>
            </a:pathLst>
          </a:custGeom>
          <a:ln w="5327" cap="flat">
            <a:solidFill>
              <a:srgbClr val="D21437"/>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A83C32-613E-5D67-B619-BC4E192A463F}"/>
              </a:ext>
            </a:extLst>
          </p:cNvPr>
          <p:cNvSpPr/>
          <p:nvPr/>
        </p:nvSpPr>
        <p:spPr>
          <a:xfrm>
            <a:off x="679687" y="-58992"/>
            <a:ext cx="11515936" cy="5989920"/>
          </a:xfrm>
          <a:custGeom>
            <a:avLst/>
            <a:gdLst>
              <a:gd name="connsiteX0" fmla="*/ 0 w 11515936"/>
              <a:gd name="connsiteY0" fmla="*/ 0 h 5989920"/>
              <a:gd name="connsiteX1" fmla="*/ 0 w 11515936"/>
              <a:gd name="connsiteY1" fmla="*/ 4191452 h 5989920"/>
              <a:gd name="connsiteX2" fmla="*/ 526810 w 11515936"/>
              <a:gd name="connsiteY2" fmla="*/ 5463110 h 5989920"/>
              <a:gd name="connsiteX3" fmla="*/ 1798469 w 11515936"/>
              <a:gd name="connsiteY3" fmla="*/ 5989920 h 5989920"/>
              <a:gd name="connsiteX4" fmla="*/ 11515936 w 11515936"/>
              <a:gd name="connsiteY4" fmla="*/ 5989920 h 598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936" h="5989920">
                <a:moveTo>
                  <a:pt x="0" y="0"/>
                </a:moveTo>
                <a:lnTo>
                  <a:pt x="0" y="4191452"/>
                </a:lnTo>
                <a:cubicBezTo>
                  <a:pt x="0" y="4671882"/>
                  <a:pt x="187118" y="5123525"/>
                  <a:pt x="526810" y="5463110"/>
                </a:cubicBezTo>
                <a:cubicBezTo>
                  <a:pt x="866502" y="5802802"/>
                  <a:pt x="1318145" y="5989920"/>
                  <a:pt x="1798469" y="5989920"/>
                </a:cubicBezTo>
                <a:lnTo>
                  <a:pt x="11515936" y="5989920"/>
                </a:lnTo>
              </a:path>
            </a:pathLst>
          </a:custGeom>
          <a:noFill/>
          <a:ln w="5327" cap="flat">
            <a:solidFill>
              <a:srgbClr val="D21437"/>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6CD8E3-2B60-EB28-8164-DF8E477D2721}"/>
              </a:ext>
            </a:extLst>
          </p:cNvPr>
          <p:cNvSpPr/>
          <p:nvPr/>
        </p:nvSpPr>
        <p:spPr>
          <a:xfrm>
            <a:off x="1160757" y="-58992"/>
            <a:ext cx="10662" cy="6939692"/>
          </a:xfrm>
          <a:custGeom>
            <a:avLst/>
            <a:gdLst>
              <a:gd name="connsiteX0" fmla="*/ 0 w 10662"/>
              <a:gd name="connsiteY0" fmla="*/ 0 h 6939692"/>
              <a:gd name="connsiteX1" fmla="*/ 0 w 10662"/>
              <a:gd name="connsiteY1" fmla="*/ 6939693 h 6939692"/>
            </a:gdLst>
            <a:ahLst/>
            <a:cxnLst>
              <a:cxn ang="0">
                <a:pos x="connsiteX0" y="connsiteY0"/>
              </a:cxn>
              <a:cxn ang="0">
                <a:pos x="connsiteX1" y="connsiteY1"/>
              </a:cxn>
            </a:cxnLst>
            <a:rect l="l" t="t" r="r" b="b"/>
            <a:pathLst>
              <a:path w="10662" h="6939692">
                <a:moveTo>
                  <a:pt x="0" y="0"/>
                </a:moveTo>
                <a:lnTo>
                  <a:pt x="0" y="6939693"/>
                </a:lnTo>
              </a:path>
            </a:pathLst>
          </a:custGeom>
          <a:ln w="5327" cap="flat">
            <a:solidFill>
              <a:srgbClr val="D21437"/>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767752" y="2667905"/>
            <a:ext cx="4573588" cy="256968"/>
          </a:xfrm>
        </p:spPr>
        <p:txBody>
          <a:bodyPr lIns="0" tIns="0" rIns="0" bIns="0" anchor="t" anchorCtr="0"/>
          <a:lstStyle>
            <a:lvl1pPr algn="r">
              <a:defRPr>
                <a:solidFill>
                  <a:schemeClr val="accent1"/>
                </a:solidFill>
              </a:defRPr>
            </a:lvl1pPr>
          </a:lstStyle>
          <a:p>
            <a:r>
              <a:rPr lang="en-US" dirty="0"/>
              <a:t>Kilpatrick Confidential</a:t>
            </a:r>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1446212" y="1596249"/>
            <a:ext cx="4573588" cy="2429058"/>
          </a:xfrm>
        </p:spPr>
        <p:txBody>
          <a:bodyPr/>
          <a:lstStyle>
            <a:lvl1pPr>
              <a:lnSpc>
                <a:spcPct val="90000"/>
              </a:lnSpc>
              <a:spcBef>
                <a:spcPts val="0"/>
              </a:spcBef>
              <a:defRPr sz="4400" b="1" spc="-70" baseline="0">
                <a:solidFill>
                  <a:schemeClr val="tx1"/>
                </a:solidFill>
              </a:defRPr>
            </a:lvl1pPr>
            <a:lvl2pPr marL="0" indent="0">
              <a:lnSpc>
                <a:spcPct val="100000"/>
              </a:lnSpc>
              <a:spcBef>
                <a:spcPts val="2400"/>
              </a:spcBef>
              <a:buNone/>
              <a:defRPr sz="1400" spc="-30" baseline="0">
                <a:solidFill>
                  <a:schemeClr val="tx2"/>
                </a:solidFill>
              </a:defRPr>
            </a:lvl2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620A02C7-E412-B940-75FA-FEE0BAF923B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56018" y="6164704"/>
            <a:ext cx="1342621" cy="282893"/>
          </a:xfrm>
          <a:prstGeom prst="rect">
            <a:avLst/>
          </a:prstGeom>
        </p:spPr>
      </p:pic>
      <p:sp>
        <p:nvSpPr>
          <p:cNvPr id="4" name="Picture Placeholder 13">
            <a:extLst>
              <a:ext uri="{FF2B5EF4-FFF2-40B4-BE49-F238E27FC236}">
                <a16:creationId xmlns:a16="http://schemas.microsoft.com/office/drawing/2014/main" id="{A92621E4-ED8C-1AE6-B5B0-F09E7B7E602E}"/>
              </a:ext>
            </a:extLst>
          </p:cNvPr>
          <p:cNvSpPr>
            <a:spLocks noGrp="1"/>
          </p:cNvSpPr>
          <p:nvPr>
            <p:ph type="pic" sz="quarter" idx="14" hasCustomPrompt="1"/>
          </p:nvPr>
        </p:nvSpPr>
        <p:spPr>
          <a:xfrm>
            <a:off x="1456018" y="4711839"/>
            <a:ext cx="1757362" cy="457200"/>
          </a:xfrm>
          <a:solidFill>
            <a:schemeClr val="bg2"/>
          </a:solidFill>
        </p:spPr>
        <p:txBody>
          <a:bodyPr anchor="ctr" anchorCtr="0"/>
          <a:lstStyle>
            <a:lvl1pPr algn="ctr">
              <a:defRPr sz="1200">
                <a:solidFill>
                  <a:schemeClr val="tx1"/>
                </a:solidFill>
              </a:defRPr>
            </a:lvl1pPr>
          </a:lstStyle>
          <a:p>
            <a:r>
              <a:rPr lang="en-US" dirty="0"/>
              <a:t>Insert Client Logo</a:t>
            </a:r>
          </a:p>
        </p:txBody>
      </p:sp>
      <p:sp>
        <p:nvSpPr>
          <p:cNvPr id="8" name="TextBox 7">
            <a:extLst>
              <a:ext uri="{FF2B5EF4-FFF2-40B4-BE49-F238E27FC236}">
                <a16:creationId xmlns:a16="http://schemas.microsoft.com/office/drawing/2014/main" id="{8108A6D9-9868-3028-D66D-A434CC7127C9}"/>
              </a:ext>
            </a:extLst>
          </p:cNvPr>
          <p:cNvSpPr txBox="1"/>
          <p:nvPr userDrawn="1"/>
        </p:nvSpPr>
        <p:spPr>
          <a:xfrm>
            <a:off x="1446212" y="4412099"/>
            <a:ext cx="3302001" cy="184666"/>
          </a:xfrm>
          <a:prstGeom prst="rect">
            <a:avLst/>
          </a:prstGeom>
          <a:noFill/>
        </p:spPr>
        <p:txBody>
          <a:bodyPr wrap="square" lIns="0" tIns="0" rIns="0" bIns="0" rtlCol="0">
            <a:noAutofit/>
          </a:bodyPr>
          <a:lstStyle/>
          <a:p>
            <a:r>
              <a:rPr lang="en-US" sz="1200" dirty="0">
                <a:solidFill>
                  <a:schemeClr val="accent1"/>
                </a:solidFill>
              </a:rPr>
              <a:t>Presented to:</a:t>
            </a:r>
          </a:p>
        </p:txBody>
      </p:sp>
      <p:sp>
        <p:nvSpPr>
          <p:cNvPr id="10" name="Subtitle 2">
            <a:extLst>
              <a:ext uri="{FF2B5EF4-FFF2-40B4-BE49-F238E27FC236}">
                <a16:creationId xmlns:a16="http://schemas.microsoft.com/office/drawing/2014/main" id="{5EC9CDE9-4F78-A651-D211-0F1737FEAC30}"/>
              </a:ext>
            </a:extLst>
          </p:cNvPr>
          <p:cNvSpPr>
            <a:spLocks noGrp="1"/>
          </p:cNvSpPr>
          <p:nvPr>
            <p:ph type="subTitle" idx="1"/>
          </p:nvPr>
        </p:nvSpPr>
        <p:spPr>
          <a:xfrm>
            <a:off x="1456018" y="1251002"/>
            <a:ext cx="4573587" cy="256968"/>
          </a:xfrm>
        </p:spPr>
        <p:txBody>
          <a:bodyPr/>
          <a:lstStyle>
            <a:lvl1pPr marL="0" indent="0" algn="l">
              <a:buNone/>
              <a:defRPr sz="1200"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8617056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4.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BCA2C1-7C9F-A1C8-1FAC-DF7E5F027473}"/>
              </a:ext>
            </a:extLst>
          </p:cNvPr>
          <p:cNvPicPr>
            <a:picLocks noChangeAspect="1"/>
          </p:cNvPicPr>
          <p:nvPr userDrawn="1"/>
        </p:nvPicPr>
        <p:blipFill>
          <a:blip r:embed="rId2">
            <a:extLst>
              <a:ext uri="{28A0092B-C50C-407E-A947-70E740481C1C}">
                <a14:useLocalDpi xmlns:a14="http://schemas.microsoft.com/office/drawing/2010/main" val="0"/>
              </a:ext>
            </a:extLst>
          </a:blip>
          <a:srcRect t="597" b="597"/>
          <a:stretch/>
        </p:blipFill>
        <p:spPr>
          <a:xfrm>
            <a:off x="6220530" y="0"/>
            <a:ext cx="5959372" cy="6858000"/>
          </a:xfrm>
          <a:prstGeom prst="rect">
            <a:avLst/>
          </a:prstGeom>
        </p:spPr>
      </p:pic>
      <p:sp>
        <p:nvSpPr>
          <p:cNvPr id="20" name="Freeform: Shape 19">
            <a:extLst>
              <a:ext uri="{FF2B5EF4-FFF2-40B4-BE49-F238E27FC236}">
                <a16:creationId xmlns:a16="http://schemas.microsoft.com/office/drawing/2014/main" id="{C2C7BAA2-F72E-A387-D260-9550713B1E05}"/>
              </a:ext>
            </a:extLst>
          </p:cNvPr>
          <p:cNvSpPr/>
          <p:nvPr/>
        </p:nvSpPr>
        <p:spPr>
          <a:xfrm>
            <a:off x="920862" y="-58992"/>
            <a:ext cx="10662" cy="6939692"/>
          </a:xfrm>
          <a:custGeom>
            <a:avLst/>
            <a:gdLst>
              <a:gd name="connsiteX0" fmla="*/ 0 w 10662"/>
              <a:gd name="connsiteY0" fmla="*/ 0 h 6939692"/>
              <a:gd name="connsiteX1" fmla="*/ 0 w 10662"/>
              <a:gd name="connsiteY1" fmla="*/ 6939693 h 6939692"/>
            </a:gdLst>
            <a:ahLst/>
            <a:cxnLst>
              <a:cxn ang="0">
                <a:pos x="connsiteX0" y="connsiteY0"/>
              </a:cxn>
              <a:cxn ang="0">
                <a:pos x="connsiteX1" y="connsiteY1"/>
              </a:cxn>
            </a:cxnLst>
            <a:rect l="l" t="t" r="r" b="b"/>
            <a:pathLst>
              <a:path w="10662" h="6939692">
                <a:moveTo>
                  <a:pt x="0" y="0"/>
                </a:moveTo>
                <a:lnTo>
                  <a:pt x="0" y="6939693"/>
                </a:lnTo>
              </a:path>
            </a:pathLst>
          </a:custGeom>
          <a:ln w="5327" cap="flat">
            <a:solidFill>
              <a:srgbClr val="D21437"/>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A83C32-613E-5D67-B619-BC4E192A463F}"/>
              </a:ext>
            </a:extLst>
          </p:cNvPr>
          <p:cNvSpPr/>
          <p:nvPr/>
        </p:nvSpPr>
        <p:spPr>
          <a:xfrm>
            <a:off x="679687" y="-58992"/>
            <a:ext cx="11515936" cy="5989920"/>
          </a:xfrm>
          <a:custGeom>
            <a:avLst/>
            <a:gdLst>
              <a:gd name="connsiteX0" fmla="*/ 0 w 11515936"/>
              <a:gd name="connsiteY0" fmla="*/ 0 h 5989920"/>
              <a:gd name="connsiteX1" fmla="*/ 0 w 11515936"/>
              <a:gd name="connsiteY1" fmla="*/ 4191452 h 5989920"/>
              <a:gd name="connsiteX2" fmla="*/ 526810 w 11515936"/>
              <a:gd name="connsiteY2" fmla="*/ 5463110 h 5989920"/>
              <a:gd name="connsiteX3" fmla="*/ 1798469 w 11515936"/>
              <a:gd name="connsiteY3" fmla="*/ 5989920 h 5989920"/>
              <a:gd name="connsiteX4" fmla="*/ 11515936 w 11515936"/>
              <a:gd name="connsiteY4" fmla="*/ 5989920 h 598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936" h="5989920">
                <a:moveTo>
                  <a:pt x="0" y="0"/>
                </a:moveTo>
                <a:lnTo>
                  <a:pt x="0" y="4191452"/>
                </a:lnTo>
                <a:cubicBezTo>
                  <a:pt x="0" y="4671882"/>
                  <a:pt x="187118" y="5123525"/>
                  <a:pt x="526810" y="5463110"/>
                </a:cubicBezTo>
                <a:cubicBezTo>
                  <a:pt x="866502" y="5802802"/>
                  <a:pt x="1318145" y="5989920"/>
                  <a:pt x="1798469" y="5989920"/>
                </a:cubicBezTo>
                <a:lnTo>
                  <a:pt x="11515936" y="5989920"/>
                </a:lnTo>
              </a:path>
            </a:pathLst>
          </a:custGeom>
          <a:noFill/>
          <a:ln w="5327" cap="flat">
            <a:solidFill>
              <a:srgbClr val="D21437"/>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6CD8E3-2B60-EB28-8164-DF8E477D2721}"/>
              </a:ext>
            </a:extLst>
          </p:cNvPr>
          <p:cNvSpPr/>
          <p:nvPr/>
        </p:nvSpPr>
        <p:spPr>
          <a:xfrm>
            <a:off x="1160757" y="-58992"/>
            <a:ext cx="10662" cy="6939692"/>
          </a:xfrm>
          <a:custGeom>
            <a:avLst/>
            <a:gdLst>
              <a:gd name="connsiteX0" fmla="*/ 0 w 10662"/>
              <a:gd name="connsiteY0" fmla="*/ 0 h 6939692"/>
              <a:gd name="connsiteX1" fmla="*/ 0 w 10662"/>
              <a:gd name="connsiteY1" fmla="*/ 6939693 h 6939692"/>
            </a:gdLst>
            <a:ahLst/>
            <a:cxnLst>
              <a:cxn ang="0">
                <a:pos x="connsiteX0" y="connsiteY0"/>
              </a:cxn>
              <a:cxn ang="0">
                <a:pos x="connsiteX1" y="connsiteY1"/>
              </a:cxn>
            </a:cxnLst>
            <a:rect l="l" t="t" r="r" b="b"/>
            <a:pathLst>
              <a:path w="10662" h="6939692">
                <a:moveTo>
                  <a:pt x="0" y="0"/>
                </a:moveTo>
                <a:lnTo>
                  <a:pt x="0" y="6939693"/>
                </a:lnTo>
              </a:path>
            </a:pathLst>
          </a:custGeom>
          <a:ln w="5327" cap="flat">
            <a:solidFill>
              <a:srgbClr val="D21437"/>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767752" y="2667905"/>
            <a:ext cx="4573588" cy="256968"/>
          </a:xfrm>
        </p:spPr>
        <p:txBody>
          <a:bodyPr lIns="0" tIns="0" rIns="0" bIns="0" anchor="t" anchorCtr="0"/>
          <a:lstStyle>
            <a:lvl1pPr algn="r">
              <a:defRPr>
                <a:solidFill>
                  <a:schemeClr val="accent1"/>
                </a:solidFill>
              </a:defRPr>
            </a:lvl1pPr>
          </a:lstStyle>
          <a:p>
            <a:r>
              <a:rPr lang="en-US" dirty="0"/>
              <a:t>Kilpatrick Confidential</a:t>
            </a:r>
          </a:p>
        </p:txBody>
      </p:sp>
      <p:pic>
        <p:nvPicPr>
          <p:cNvPr id="3" name="Graphic 2">
            <a:extLst>
              <a:ext uri="{FF2B5EF4-FFF2-40B4-BE49-F238E27FC236}">
                <a16:creationId xmlns:a16="http://schemas.microsoft.com/office/drawing/2014/main" id="{6AE86477-0F4F-AFE4-9930-EF4F8401F63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6213" y="509595"/>
            <a:ext cx="507631" cy="507631"/>
          </a:xfrm>
          <a:prstGeom prst="rect">
            <a:avLst/>
          </a:prstGeom>
        </p:spPr>
      </p:pic>
      <p:sp>
        <p:nvSpPr>
          <p:cNvPr id="4" name="Text Placeholder 7">
            <a:extLst>
              <a:ext uri="{FF2B5EF4-FFF2-40B4-BE49-F238E27FC236}">
                <a16:creationId xmlns:a16="http://schemas.microsoft.com/office/drawing/2014/main" id="{24B66777-C9E6-8980-FDC8-105F0E655BA9}"/>
              </a:ext>
            </a:extLst>
          </p:cNvPr>
          <p:cNvSpPr>
            <a:spLocks noGrp="1"/>
          </p:cNvSpPr>
          <p:nvPr>
            <p:ph type="body" sz="quarter" idx="13"/>
          </p:nvPr>
        </p:nvSpPr>
        <p:spPr>
          <a:xfrm>
            <a:off x="1446212" y="1596249"/>
            <a:ext cx="4573588" cy="2429058"/>
          </a:xfrm>
        </p:spPr>
        <p:txBody>
          <a:bodyPr/>
          <a:lstStyle>
            <a:lvl1pPr>
              <a:lnSpc>
                <a:spcPct val="90000"/>
              </a:lnSpc>
              <a:spcBef>
                <a:spcPts val="0"/>
              </a:spcBef>
              <a:defRPr sz="4400" b="1" spc="-70" baseline="0">
                <a:solidFill>
                  <a:schemeClr val="tx1"/>
                </a:solidFill>
              </a:defRPr>
            </a:lvl1pPr>
            <a:lvl2pPr marL="0" indent="0">
              <a:lnSpc>
                <a:spcPct val="100000"/>
              </a:lnSpc>
              <a:spcBef>
                <a:spcPts val="2400"/>
              </a:spcBef>
              <a:buNone/>
              <a:defRPr sz="1400" spc="-30" baseline="0">
                <a:solidFill>
                  <a:schemeClr val="tx2"/>
                </a:solidFill>
              </a:defRPr>
            </a:lvl2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CDCD26BD-3EF5-50D7-4307-06BE37E9CC8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56018" y="6164704"/>
            <a:ext cx="1342621" cy="282893"/>
          </a:xfrm>
          <a:prstGeom prst="rect">
            <a:avLst/>
          </a:prstGeom>
        </p:spPr>
      </p:pic>
      <p:sp>
        <p:nvSpPr>
          <p:cNvPr id="11" name="Subtitle 2">
            <a:extLst>
              <a:ext uri="{FF2B5EF4-FFF2-40B4-BE49-F238E27FC236}">
                <a16:creationId xmlns:a16="http://schemas.microsoft.com/office/drawing/2014/main" id="{78A32558-0340-6FA1-F928-B35DFAE58B44}"/>
              </a:ext>
            </a:extLst>
          </p:cNvPr>
          <p:cNvSpPr>
            <a:spLocks noGrp="1"/>
          </p:cNvSpPr>
          <p:nvPr>
            <p:ph type="subTitle" idx="1"/>
          </p:nvPr>
        </p:nvSpPr>
        <p:spPr>
          <a:xfrm>
            <a:off x="1456018" y="1251002"/>
            <a:ext cx="4573587" cy="256968"/>
          </a:xfrm>
        </p:spPr>
        <p:txBody>
          <a:bodyPr/>
          <a:lstStyle>
            <a:lvl1pPr marL="0" indent="0" algn="l">
              <a:buNone/>
              <a:defRPr sz="1200"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418307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3">
    <p:bg>
      <p:bgPr>
        <a:solidFill>
          <a:schemeClr val="accent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6239531"/>
            <a:ext cx="2960135" cy="256968"/>
          </a:xfrm>
        </p:spPr>
        <p:txBody>
          <a:bodyPr/>
          <a:lstStyle>
            <a:lvl1pPr marL="0" indent="0" algn="l">
              <a:buNone/>
              <a:defRPr sz="12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1446211" y="4048295"/>
            <a:ext cx="10239021" cy="1797012"/>
          </a:xfrm>
        </p:spPr>
        <p:txBody>
          <a:bodyPr/>
          <a:lstStyle>
            <a:lvl1pPr>
              <a:lnSpc>
                <a:spcPct val="90000"/>
              </a:lnSpc>
              <a:spcBef>
                <a:spcPts val="0"/>
              </a:spcBef>
              <a:defRPr sz="4400" b="1" spc="-70" baseline="0">
                <a:solidFill>
                  <a:schemeClr val="accent6"/>
                </a:solidFill>
              </a:defRPr>
            </a:lvl1pPr>
            <a:lvl2pPr marL="0" indent="0">
              <a:lnSpc>
                <a:spcPct val="100000"/>
              </a:lnSpc>
              <a:spcBef>
                <a:spcPts val="2400"/>
              </a:spcBef>
              <a:buNone/>
              <a:defRPr sz="1400" spc="-30" baseline="0">
                <a:solidFill>
                  <a:schemeClr val="bg1"/>
                </a:solidFill>
              </a:defRPr>
            </a:lvl2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620A02C7-E412-B940-75FA-FEE0BAF923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69184" y="6131631"/>
            <a:ext cx="1219580" cy="256968"/>
          </a:xfrm>
          <a:prstGeom prst="rect">
            <a:avLst/>
          </a:prstGeom>
        </p:spPr>
      </p:pic>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766192" y="2659960"/>
            <a:ext cx="4573588" cy="256968"/>
          </a:xfrm>
        </p:spPr>
        <p:txBody>
          <a:bodyPr lIns="0" tIns="0" rIns="0" bIns="0" anchor="t" anchorCtr="0"/>
          <a:lstStyle>
            <a:lvl1pPr algn="r">
              <a:defRPr>
                <a:solidFill>
                  <a:schemeClr val="accent6"/>
                </a:solidFill>
              </a:defRPr>
            </a:lvl1pPr>
          </a:lstStyle>
          <a:p>
            <a:r>
              <a:rPr lang="en-US" dirty="0"/>
              <a:t>Kilpatrick Confidential</a:t>
            </a:r>
          </a:p>
        </p:txBody>
      </p:sp>
      <p:pic>
        <p:nvPicPr>
          <p:cNvPr id="10" name="Graphic 9">
            <a:extLst>
              <a:ext uri="{FF2B5EF4-FFF2-40B4-BE49-F238E27FC236}">
                <a16:creationId xmlns:a16="http://schemas.microsoft.com/office/drawing/2014/main" id="{A2B22CC6-CEC5-BB84-7C7B-362501719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980"/>
            <a:ext cx="12187446" cy="6857999"/>
          </a:xfrm>
          <a:prstGeom prst="rect">
            <a:avLst/>
          </a:prstGeom>
        </p:spPr>
      </p:pic>
      <p:pic>
        <p:nvPicPr>
          <p:cNvPr id="6" name="Graphic 5">
            <a:extLst>
              <a:ext uri="{FF2B5EF4-FFF2-40B4-BE49-F238E27FC236}">
                <a16:creationId xmlns:a16="http://schemas.microsoft.com/office/drawing/2014/main" id="{AB3E54AA-4502-E6C0-9A78-8C2F3D7BACC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74190" y="501650"/>
            <a:ext cx="511043" cy="511043"/>
          </a:xfrm>
          <a:prstGeom prst="rect">
            <a:avLst/>
          </a:prstGeom>
        </p:spPr>
      </p:pic>
    </p:spTree>
    <p:extLst>
      <p:ext uri="{BB962C8B-B14F-4D97-AF65-F5344CB8AC3E}">
        <p14:creationId xmlns:p14="http://schemas.microsoft.com/office/powerpoint/2010/main" val="157776685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6.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F623893-700D-9741-5D6F-C6BD40DE10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466024" y="5982369"/>
            <a:ext cx="1217995" cy="514130"/>
          </a:xfrm>
          <a:prstGeom prst="rect">
            <a:avLst/>
          </a:prstGeom>
        </p:spPr>
      </p:pic>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6239531"/>
            <a:ext cx="2960135" cy="256968"/>
          </a:xfrm>
        </p:spPr>
        <p:txBody>
          <a:bodyPr/>
          <a:lstStyle>
            <a:lvl1pPr marL="0" indent="0" algn="l">
              <a:buNone/>
              <a:defRPr sz="12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1446211" y="4048295"/>
            <a:ext cx="10353671" cy="1797012"/>
          </a:xfrm>
        </p:spPr>
        <p:txBody>
          <a:bodyPr/>
          <a:lstStyle>
            <a:lvl1pPr>
              <a:lnSpc>
                <a:spcPct val="90000"/>
              </a:lnSpc>
              <a:spcBef>
                <a:spcPts val="0"/>
              </a:spcBef>
              <a:defRPr sz="4400" b="1" spc="-70" baseline="0">
                <a:solidFill>
                  <a:schemeClr val="bg1"/>
                </a:solidFill>
              </a:defRPr>
            </a:lvl1pPr>
            <a:lvl2pPr marL="0" indent="0">
              <a:lnSpc>
                <a:spcPct val="100000"/>
              </a:lnSpc>
              <a:spcBef>
                <a:spcPts val="2400"/>
              </a:spcBef>
              <a:buNone/>
              <a:defRPr sz="1400" spc="-30" baseline="0">
                <a:solidFill>
                  <a:schemeClr val="bg1"/>
                </a:solidFill>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766192" y="2659960"/>
            <a:ext cx="4573588" cy="256968"/>
          </a:xfrm>
        </p:spPr>
        <p:txBody>
          <a:bodyPr lIns="0" tIns="0" rIns="0" bIns="0" anchor="t" anchorCtr="0"/>
          <a:lstStyle>
            <a:lvl1pPr algn="r">
              <a:defRPr>
                <a:solidFill>
                  <a:schemeClr val="bg1"/>
                </a:solidFill>
              </a:defRPr>
            </a:lvl1pPr>
          </a:lstStyle>
          <a:p>
            <a:r>
              <a:rPr lang="en-US" dirty="0"/>
              <a:t>Kilpatrick Confidential</a:t>
            </a:r>
          </a:p>
        </p:txBody>
      </p:sp>
      <p:sp>
        <p:nvSpPr>
          <p:cNvPr id="11" name="Graphic 9">
            <a:extLst>
              <a:ext uri="{FF2B5EF4-FFF2-40B4-BE49-F238E27FC236}">
                <a16:creationId xmlns:a16="http://schemas.microsoft.com/office/drawing/2014/main" id="{A2B22CC6-CEC5-BB84-7C7B-362501719D5B}"/>
              </a:ext>
            </a:extLst>
          </p:cNvPr>
          <p:cNvSpPr/>
          <p:nvPr/>
        </p:nvSpPr>
        <p:spPr>
          <a:xfrm>
            <a:off x="2375" y="-1533"/>
            <a:ext cx="12184248" cy="6857552"/>
          </a:xfrm>
          <a:custGeom>
            <a:avLst/>
            <a:gdLst>
              <a:gd name="connsiteX0" fmla="*/ 0 w 12184248"/>
              <a:gd name="connsiteY0" fmla="*/ 6857553 h 6857552"/>
              <a:gd name="connsiteX1" fmla="*/ 0 w 12184248"/>
              <a:gd name="connsiteY1" fmla="*/ 6507955 h 6857552"/>
              <a:gd name="connsiteX2" fmla="*/ 1211436 w 12184248"/>
              <a:gd name="connsiteY2" fmla="*/ 3649473 h 6857552"/>
              <a:gd name="connsiteX3" fmla="*/ 4136149 w 12184248"/>
              <a:gd name="connsiteY3" fmla="*/ 2465486 h 6857552"/>
              <a:gd name="connsiteX4" fmla="*/ 12184249 w 12184248"/>
              <a:gd name="connsiteY4" fmla="*/ 2465486 h 6857552"/>
              <a:gd name="connsiteX5" fmla="*/ 12184249 w 12184248"/>
              <a:gd name="connsiteY5" fmla="*/ 2668726 h 6857552"/>
              <a:gd name="connsiteX6" fmla="*/ 4826741 w 12184248"/>
              <a:gd name="connsiteY6" fmla="*/ 2668726 h 6857552"/>
              <a:gd name="connsiteX7" fmla="*/ 1455733 w 12184248"/>
              <a:gd name="connsiteY7" fmla="*/ 0 h 6857552"/>
              <a:gd name="connsiteX8" fmla="*/ 230228 w 12184248"/>
              <a:gd name="connsiteY8" fmla="*/ 6857553 h 6857552"/>
              <a:gd name="connsiteX9" fmla="*/ 230228 w 12184248"/>
              <a:gd name="connsiteY9" fmla="*/ 0 h 6857552"/>
              <a:gd name="connsiteX10" fmla="*/ 690774 w 12184248"/>
              <a:gd name="connsiteY10" fmla="*/ 6857463 h 6857552"/>
              <a:gd name="connsiteX11" fmla="*/ 690774 w 12184248"/>
              <a:gd name="connsiteY11" fmla="*/ 0 h 6857552"/>
              <a:gd name="connsiteX12" fmla="*/ 921002 w 12184248"/>
              <a:gd name="connsiteY12" fmla="*/ 6857463 h 6857552"/>
              <a:gd name="connsiteX13" fmla="*/ 921002 w 12184248"/>
              <a:gd name="connsiteY13" fmla="*/ 0 h 685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4248" h="6857552">
                <a:moveTo>
                  <a:pt x="0" y="6857553"/>
                </a:moveTo>
                <a:lnTo>
                  <a:pt x="0" y="6507955"/>
                </a:lnTo>
                <a:cubicBezTo>
                  <a:pt x="0" y="5428178"/>
                  <a:pt x="430215" y="4413051"/>
                  <a:pt x="1211436" y="3649473"/>
                </a:cubicBezTo>
                <a:cubicBezTo>
                  <a:pt x="1992657" y="2885985"/>
                  <a:pt x="3031330" y="2465486"/>
                  <a:pt x="4136149" y="2465486"/>
                </a:cubicBezTo>
                <a:lnTo>
                  <a:pt x="12184249" y="2465486"/>
                </a:lnTo>
                <a:moveTo>
                  <a:pt x="12184249" y="2668726"/>
                </a:moveTo>
                <a:lnTo>
                  <a:pt x="4826741" y="2668726"/>
                </a:lnTo>
                <a:cubicBezTo>
                  <a:pt x="3169102" y="2668816"/>
                  <a:pt x="1784812" y="1524476"/>
                  <a:pt x="1455733" y="0"/>
                </a:cubicBezTo>
                <a:moveTo>
                  <a:pt x="230228" y="6857553"/>
                </a:moveTo>
                <a:lnTo>
                  <a:pt x="230228" y="0"/>
                </a:lnTo>
                <a:moveTo>
                  <a:pt x="690774" y="6857463"/>
                </a:moveTo>
                <a:lnTo>
                  <a:pt x="690774" y="0"/>
                </a:lnTo>
                <a:moveTo>
                  <a:pt x="921002" y="6857463"/>
                </a:moveTo>
                <a:lnTo>
                  <a:pt x="921002" y="0"/>
                </a:lnTo>
              </a:path>
            </a:pathLst>
          </a:custGeom>
          <a:noFill/>
          <a:ln w="4566" cap="flat">
            <a:solidFill>
              <a:schemeClr val="bg1"/>
            </a:solid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03E42F7E-68D9-5507-F8D4-5E00CDAC3AC9}"/>
              </a:ext>
            </a:extLst>
          </p:cNvPr>
          <p:cNvGrpSpPr/>
          <p:nvPr userDrawn="1"/>
        </p:nvGrpSpPr>
        <p:grpSpPr>
          <a:xfrm>
            <a:off x="11191500" y="530839"/>
            <a:ext cx="493731" cy="493732"/>
            <a:chOff x="11306456" y="501650"/>
            <a:chExt cx="378776" cy="378777"/>
          </a:xfrm>
        </p:grpSpPr>
        <p:sp>
          <p:nvSpPr>
            <p:cNvPr id="9" name="Freeform: Shape 8">
              <a:extLst>
                <a:ext uri="{FF2B5EF4-FFF2-40B4-BE49-F238E27FC236}">
                  <a16:creationId xmlns:a16="http://schemas.microsoft.com/office/drawing/2014/main" id="{15EEABBD-61ED-B535-E42A-A9ED536D229C}"/>
                </a:ext>
              </a:extLst>
            </p:cNvPr>
            <p:cNvSpPr/>
            <p:nvPr/>
          </p:nvSpPr>
          <p:spPr>
            <a:xfrm>
              <a:off x="11497312" y="501650"/>
              <a:ext cx="187920" cy="378777"/>
            </a:xfrm>
            <a:custGeom>
              <a:avLst/>
              <a:gdLst>
                <a:gd name="connsiteX0" fmla="*/ 187921 w 187920"/>
                <a:gd name="connsiteY0" fmla="*/ 0 h 378777"/>
                <a:gd name="connsiteX1" fmla="*/ 128207 w 187920"/>
                <a:gd name="connsiteY1" fmla="*/ 0 h 378777"/>
                <a:gd name="connsiteX2" fmla="*/ 38881 w 187920"/>
                <a:gd name="connsiteY2" fmla="*/ 94884 h 378777"/>
                <a:gd name="connsiteX3" fmla="*/ 0 w 187920"/>
                <a:gd name="connsiteY3" fmla="*/ 189389 h 378777"/>
                <a:gd name="connsiteX4" fmla="*/ 38881 w 187920"/>
                <a:gd name="connsiteY4" fmla="*/ 283893 h 378777"/>
                <a:gd name="connsiteX5" fmla="*/ 128207 w 187920"/>
                <a:gd name="connsiteY5" fmla="*/ 378777 h 378777"/>
                <a:gd name="connsiteX6" fmla="*/ 187921 w 187920"/>
                <a:gd name="connsiteY6" fmla="*/ 378777 h 378777"/>
                <a:gd name="connsiteX7" fmla="*/ 0 w 187920"/>
                <a:gd name="connsiteY7" fmla="*/ 189389 h 378777"/>
                <a:gd name="connsiteX8" fmla="*/ 187921 w 187920"/>
                <a:gd name="connsiteY8" fmla="*/ 0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0" h="378777">
                  <a:moveTo>
                    <a:pt x="187921" y="0"/>
                  </a:moveTo>
                  <a:lnTo>
                    <a:pt x="128207" y="0"/>
                  </a:lnTo>
                  <a:lnTo>
                    <a:pt x="38881" y="94884"/>
                  </a:lnTo>
                  <a:cubicBezTo>
                    <a:pt x="38881" y="94884"/>
                    <a:pt x="0" y="132960"/>
                    <a:pt x="0" y="189389"/>
                  </a:cubicBezTo>
                  <a:cubicBezTo>
                    <a:pt x="0" y="245817"/>
                    <a:pt x="38881" y="283893"/>
                    <a:pt x="38881" y="283893"/>
                  </a:cubicBezTo>
                  <a:lnTo>
                    <a:pt x="128207" y="378777"/>
                  </a:lnTo>
                  <a:lnTo>
                    <a:pt x="187921" y="378777"/>
                  </a:lnTo>
                  <a:lnTo>
                    <a:pt x="0" y="189389"/>
                  </a:lnTo>
                  <a:lnTo>
                    <a:pt x="187921" y="0"/>
                  </a:lnTo>
                  <a:close/>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CC1683A-8714-E9FB-DBD0-E84FF9E2EAE7}"/>
                </a:ext>
              </a:extLst>
            </p:cNvPr>
            <p:cNvSpPr/>
            <p:nvPr/>
          </p:nvSpPr>
          <p:spPr>
            <a:xfrm>
              <a:off x="11453464" y="501650"/>
              <a:ext cx="97094" cy="378777"/>
            </a:xfrm>
            <a:custGeom>
              <a:avLst/>
              <a:gdLst>
                <a:gd name="connsiteX0" fmla="*/ 876 w 97094"/>
                <a:gd name="connsiteY0" fmla="*/ 189389 h 378777"/>
                <a:gd name="connsiteX1" fmla="*/ 97095 w 97094"/>
                <a:gd name="connsiteY1" fmla="*/ 0 h 378777"/>
                <a:gd name="connsiteX2" fmla="*/ 43479 w 97094"/>
                <a:gd name="connsiteY2" fmla="*/ 0 h 378777"/>
                <a:gd name="connsiteX3" fmla="*/ 43479 w 97094"/>
                <a:gd name="connsiteY3" fmla="*/ 378777 h 378777"/>
                <a:gd name="connsiteX4" fmla="*/ 97095 w 97094"/>
                <a:gd name="connsiteY4" fmla="*/ 378777 h 378777"/>
                <a:gd name="connsiteX5" fmla="*/ 876 w 97094"/>
                <a:gd name="connsiteY5" fmla="*/ 189389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94" h="378777">
                  <a:moveTo>
                    <a:pt x="876" y="189389"/>
                  </a:moveTo>
                  <a:lnTo>
                    <a:pt x="97095" y="0"/>
                  </a:lnTo>
                  <a:lnTo>
                    <a:pt x="43479" y="0"/>
                  </a:lnTo>
                  <a:cubicBezTo>
                    <a:pt x="-14493" y="122762"/>
                    <a:pt x="-14493" y="256015"/>
                    <a:pt x="43479" y="378777"/>
                  </a:cubicBezTo>
                  <a:lnTo>
                    <a:pt x="97095" y="378777"/>
                  </a:lnTo>
                  <a:lnTo>
                    <a:pt x="876" y="189389"/>
                  </a:lnTo>
                  <a:close/>
                </a:path>
              </a:pathLst>
            </a:custGeom>
            <a:solidFill>
              <a:schemeClr val="bg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C6C55B-75B4-ADDE-9F56-D03B0F8C6292}"/>
                </a:ext>
              </a:extLst>
            </p:cNvPr>
            <p:cNvSpPr/>
            <p:nvPr/>
          </p:nvSpPr>
          <p:spPr>
            <a:xfrm>
              <a:off x="11384550"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1130CA5-6283-8B18-DF74-66E2D1C73CAA}"/>
                </a:ext>
              </a:extLst>
            </p:cNvPr>
            <p:cNvSpPr/>
            <p:nvPr/>
          </p:nvSpPr>
          <p:spPr>
            <a:xfrm>
              <a:off x="11306456"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60977352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3_Title Slide 3">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A3D472-C27D-6802-DC3E-2EB1A80700DF}"/>
              </a:ext>
            </a:extLst>
          </p:cNvPr>
          <p:cNvSpPr/>
          <p:nvPr userDrawn="1"/>
        </p:nvSpPr>
        <p:spPr>
          <a:xfrm>
            <a:off x="0" y="0"/>
            <a:ext cx="9144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8">
            <a:extLst>
              <a:ext uri="{FF2B5EF4-FFF2-40B4-BE49-F238E27FC236}">
                <a16:creationId xmlns:a16="http://schemas.microsoft.com/office/drawing/2014/main" id="{6255B60C-1DA4-67C3-DEAA-0B7C1CD12504}"/>
              </a:ext>
            </a:extLst>
          </p:cNvPr>
          <p:cNvSpPr/>
          <p:nvPr/>
        </p:nvSpPr>
        <p:spPr>
          <a:xfrm>
            <a:off x="-1" y="1567664"/>
            <a:ext cx="12241163" cy="4095404"/>
          </a:xfrm>
          <a:custGeom>
            <a:avLst/>
            <a:gdLst>
              <a:gd name="connsiteX0" fmla="*/ 12165131 w 12241163"/>
              <a:gd name="connsiteY0" fmla="*/ 3867879 h 4095404"/>
              <a:gd name="connsiteX1" fmla="*/ 0 w 12241163"/>
              <a:gd name="connsiteY1" fmla="*/ 3867879 h 4095404"/>
              <a:gd name="connsiteX2" fmla="*/ 7360665 w 12241163"/>
              <a:gd name="connsiteY2" fmla="*/ 0 h 4095404"/>
              <a:gd name="connsiteX3" fmla="*/ 12241163 w 12241163"/>
              <a:gd name="connsiteY3" fmla="*/ 0 h 4095404"/>
              <a:gd name="connsiteX4" fmla="*/ 0 w 12241163"/>
              <a:gd name="connsiteY4" fmla="*/ 4095404 h 4095404"/>
              <a:gd name="connsiteX5" fmla="*/ 1904350 w 12241163"/>
              <a:gd name="connsiteY5" fmla="*/ 4095404 h 4095404"/>
              <a:gd name="connsiteX6" fmla="*/ 7360665 w 12241163"/>
              <a:gd name="connsiteY6" fmla="*/ 0 h 4095404"/>
              <a:gd name="connsiteX7" fmla="*/ 11024650 w 12241163"/>
              <a:gd name="connsiteY7" fmla="*/ 0 h 4095404"/>
              <a:gd name="connsiteX8" fmla="*/ 11024650 w 12241163"/>
              <a:gd name="connsiteY8" fmla="*/ 0 h 4095404"/>
              <a:gd name="connsiteX9" fmla="*/ 7360665 w 12241163"/>
              <a:gd name="connsiteY9" fmla="*/ 0 h 4095404"/>
              <a:gd name="connsiteX10" fmla="*/ 1904350 w 12241163"/>
              <a:gd name="connsiteY10" fmla="*/ 3384378 h 4095404"/>
              <a:gd name="connsiteX11" fmla="*/ 0 w 12241163"/>
              <a:gd name="connsiteY11" fmla="*/ 3384378 h 4095404"/>
              <a:gd name="connsiteX12" fmla="*/ 11024650 w 12241163"/>
              <a:gd name="connsiteY12" fmla="*/ 0 h 4095404"/>
              <a:gd name="connsiteX13" fmla="*/ 7360665 w 12241163"/>
              <a:gd name="connsiteY13" fmla="*/ 0 h 4095404"/>
              <a:gd name="connsiteX14" fmla="*/ 1904350 w 12241163"/>
              <a:gd name="connsiteY14" fmla="*/ 3640352 h 4095404"/>
              <a:gd name="connsiteX15" fmla="*/ 0 w 12241163"/>
              <a:gd name="connsiteY15" fmla="*/ 3640352 h 409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1163" h="4095404">
                <a:moveTo>
                  <a:pt x="12165131" y="3867879"/>
                </a:moveTo>
                <a:lnTo>
                  <a:pt x="0" y="3867879"/>
                </a:lnTo>
                <a:moveTo>
                  <a:pt x="7360665" y="0"/>
                </a:moveTo>
                <a:lnTo>
                  <a:pt x="12241163" y="0"/>
                </a:lnTo>
                <a:moveTo>
                  <a:pt x="0" y="4095404"/>
                </a:moveTo>
                <a:lnTo>
                  <a:pt x="1904350" y="4095404"/>
                </a:lnTo>
                <a:cubicBezTo>
                  <a:pt x="4888482" y="4095404"/>
                  <a:pt x="4714305" y="0"/>
                  <a:pt x="7360665" y="0"/>
                </a:cubicBezTo>
                <a:lnTo>
                  <a:pt x="11024650" y="0"/>
                </a:lnTo>
                <a:moveTo>
                  <a:pt x="11024650" y="0"/>
                </a:moveTo>
                <a:lnTo>
                  <a:pt x="7360665" y="0"/>
                </a:lnTo>
                <a:cubicBezTo>
                  <a:pt x="4309181" y="0"/>
                  <a:pt x="3647448" y="3384378"/>
                  <a:pt x="1904350" y="3384378"/>
                </a:cubicBezTo>
                <a:lnTo>
                  <a:pt x="0" y="3384378"/>
                </a:lnTo>
                <a:moveTo>
                  <a:pt x="11024650" y="0"/>
                </a:moveTo>
                <a:lnTo>
                  <a:pt x="7360665" y="0"/>
                </a:lnTo>
                <a:cubicBezTo>
                  <a:pt x="4434381" y="0"/>
                  <a:pt x="3862049" y="3640352"/>
                  <a:pt x="1904350" y="3640352"/>
                </a:cubicBezTo>
                <a:lnTo>
                  <a:pt x="0" y="3640352"/>
                </a:lnTo>
              </a:path>
            </a:pathLst>
          </a:custGeom>
          <a:noFill/>
          <a:ln w="3168" cap="flat">
            <a:solidFill>
              <a:srgbClr val="BA0C2F"/>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6935270"/>
            <a:ext cx="2960135" cy="256968"/>
          </a:xfrm>
        </p:spPr>
        <p:txBody>
          <a:bodyPr/>
          <a:lstStyle>
            <a:lvl1pPr marL="0" indent="0" algn="l">
              <a:buNone/>
              <a:defRPr sz="9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7115175" y="2429654"/>
            <a:ext cx="4568843" cy="1963442"/>
          </a:xfrm>
        </p:spPr>
        <p:txBody>
          <a:bodyPr/>
          <a:lstStyle>
            <a:lvl1pPr>
              <a:lnSpc>
                <a:spcPct val="90000"/>
              </a:lnSpc>
              <a:spcBef>
                <a:spcPts val="0"/>
              </a:spcBef>
              <a:defRPr sz="4400" b="1" spc="-70" baseline="0">
                <a:solidFill>
                  <a:schemeClr val="tx1"/>
                </a:solidFill>
              </a:defRPr>
            </a:lvl1pPr>
            <a:lvl2pPr marL="0" indent="0">
              <a:lnSpc>
                <a:spcPct val="100000"/>
              </a:lnSpc>
              <a:spcBef>
                <a:spcPts val="2400"/>
              </a:spcBef>
              <a:buNone/>
              <a:defRPr sz="1200" spc="-30" baseline="0">
                <a:solidFill>
                  <a:schemeClr val="accent1"/>
                </a:solidFill>
              </a:defRPr>
            </a:lvl2pPr>
          </a:lstStyle>
          <a:p>
            <a:pPr lvl="0"/>
            <a:r>
              <a:rPr lang="en-US"/>
              <a:t>Click to edit Master text styles</a:t>
            </a:r>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597884" y="3199676"/>
            <a:ext cx="4236971" cy="256968"/>
          </a:xfrm>
        </p:spPr>
        <p:txBody>
          <a:bodyPr lIns="0" tIns="0" rIns="0" bIns="0" anchor="t" anchorCtr="0"/>
          <a:lstStyle>
            <a:lvl1pPr algn="ctr">
              <a:defRPr>
                <a:solidFill>
                  <a:schemeClr val="bg1"/>
                </a:solidFill>
              </a:defRPr>
            </a:lvl1pPr>
          </a:lstStyle>
          <a:p>
            <a:r>
              <a:rPr lang="en-US" dirty="0"/>
              <a:t>Kilpatrick Confidential</a:t>
            </a:r>
          </a:p>
        </p:txBody>
      </p:sp>
      <p:sp>
        <p:nvSpPr>
          <p:cNvPr id="4" name="Text Placeholder 7">
            <a:extLst>
              <a:ext uri="{FF2B5EF4-FFF2-40B4-BE49-F238E27FC236}">
                <a16:creationId xmlns:a16="http://schemas.microsoft.com/office/drawing/2014/main" id="{1E0328D8-5639-2F58-00F2-B7F466277E02}"/>
              </a:ext>
            </a:extLst>
          </p:cNvPr>
          <p:cNvSpPr>
            <a:spLocks noGrp="1"/>
          </p:cNvSpPr>
          <p:nvPr>
            <p:ph type="body" sz="quarter" idx="14" hasCustomPrompt="1"/>
          </p:nvPr>
        </p:nvSpPr>
        <p:spPr>
          <a:xfrm>
            <a:off x="7216501" y="4479778"/>
            <a:ext cx="5294934" cy="3045426"/>
          </a:xfrm>
        </p:spPr>
        <p:txBody>
          <a:bodyPr anchor="b" anchorCtr="0"/>
          <a:lstStyle>
            <a:lvl1pPr algn="r">
              <a:lnSpc>
                <a:spcPct val="90000"/>
              </a:lnSpc>
              <a:spcBef>
                <a:spcPts val="0"/>
              </a:spcBef>
              <a:defRPr sz="25000" spc="-500" baseline="0">
                <a:solidFill>
                  <a:schemeClr val="accent1"/>
                </a:solidFill>
              </a:defRPr>
            </a:lvl1pPr>
            <a:lvl2pPr marL="0" indent="0">
              <a:lnSpc>
                <a:spcPct val="100000"/>
              </a:lnSpc>
              <a:spcBef>
                <a:spcPts val="2400"/>
              </a:spcBef>
              <a:buNone/>
              <a:defRPr sz="1200" spc="-30" baseline="0">
                <a:solidFill>
                  <a:schemeClr val="accent1"/>
                </a:solidFill>
              </a:defRPr>
            </a:lvl2pPr>
          </a:lstStyle>
          <a:p>
            <a:pPr lvl="0"/>
            <a:r>
              <a:rPr lang="en-US" dirty="0"/>
              <a:t>01</a:t>
            </a:r>
          </a:p>
        </p:txBody>
      </p:sp>
      <p:sp>
        <p:nvSpPr>
          <p:cNvPr id="12" name="Slide Number Placeholder 5">
            <a:extLst>
              <a:ext uri="{FF2B5EF4-FFF2-40B4-BE49-F238E27FC236}">
                <a16:creationId xmlns:a16="http://schemas.microsoft.com/office/drawing/2014/main" id="{D06194FE-C810-0369-BBCE-14F35E772EDB}"/>
              </a:ext>
            </a:extLst>
          </p:cNvPr>
          <p:cNvSpPr>
            <a:spLocks noGrp="1"/>
          </p:cNvSpPr>
          <p:nvPr>
            <p:ph type="sldNum" sz="quarter" idx="12"/>
          </p:nvPr>
        </p:nvSpPr>
        <p:spPr>
          <a:xfrm>
            <a:off x="228120" y="486974"/>
            <a:ext cx="438193" cy="229436"/>
          </a:xfrm>
          <a:prstGeom prst="rect">
            <a:avLst/>
          </a:prstGeom>
        </p:spPr>
        <p:txBody>
          <a:bodyPr/>
          <a:lstStyle>
            <a:lvl1pPr>
              <a:defRPr>
                <a:solidFill>
                  <a:schemeClr val="bg1"/>
                </a:solidFill>
              </a:defRPr>
            </a:lvl1pPr>
          </a:lstStyle>
          <a:p>
            <a:fld id="{68F49509-3610-41FB-9159-2C80BA4DB928}" type="slidenum">
              <a:rPr lang="en-US" smtClean="0"/>
              <a:pPr/>
              <a:t>‹#›</a:t>
            </a:fld>
            <a:endParaRPr lang="en-US" dirty="0"/>
          </a:p>
        </p:txBody>
      </p:sp>
      <p:grpSp>
        <p:nvGrpSpPr>
          <p:cNvPr id="6" name="Group 5">
            <a:extLst>
              <a:ext uri="{FF2B5EF4-FFF2-40B4-BE49-F238E27FC236}">
                <a16:creationId xmlns:a16="http://schemas.microsoft.com/office/drawing/2014/main" id="{BD758056-AFEB-1561-0DA5-D0FD5E3B6497}"/>
              </a:ext>
            </a:extLst>
          </p:cNvPr>
          <p:cNvGrpSpPr/>
          <p:nvPr userDrawn="1"/>
        </p:nvGrpSpPr>
        <p:grpSpPr>
          <a:xfrm>
            <a:off x="264355" y="5969360"/>
            <a:ext cx="378776" cy="378777"/>
            <a:chOff x="11306456" y="501650"/>
            <a:chExt cx="378776" cy="378777"/>
          </a:xfrm>
        </p:grpSpPr>
        <p:sp>
          <p:nvSpPr>
            <p:cNvPr id="7" name="Freeform: Shape 6">
              <a:extLst>
                <a:ext uri="{FF2B5EF4-FFF2-40B4-BE49-F238E27FC236}">
                  <a16:creationId xmlns:a16="http://schemas.microsoft.com/office/drawing/2014/main" id="{1DDDCB56-DC4E-274F-FB64-294BB306A7ED}"/>
                </a:ext>
              </a:extLst>
            </p:cNvPr>
            <p:cNvSpPr/>
            <p:nvPr/>
          </p:nvSpPr>
          <p:spPr>
            <a:xfrm>
              <a:off x="11497312" y="501650"/>
              <a:ext cx="187920" cy="378777"/>
            </a:xfrm>
            <a:custGeom>
              <a:avLst/>
              <a:gdLst>
                <a:gd name="connsiteX0" fmla="*/ 187921 w 187920"/>
                <a:gd name="connsiteY0" fmla="*/ 0 h 378777"/>
                <a:gd name="connsiteX1" fmla="*/ 128207 w 187920"/>
                <a:gd name="connsiteY1" fmla="*/ 0 h 378777"/>
                <a:gd name="connsiteX2" fmla="*/ 38881 w 187920"/>
                <a:gd name="connsiteY2" fmla="*/ 94884 h 378777"/>
                <a:gd name="connsiteX3" fmla="*/ 0 w 187920"/>
                <a:gd name="connsiteY3" fmla="*/ 189389 h 378777"/>
                <a:gd name="connsiteX4" fmla="*/ 38881 w 187920"/>
                <a:gd name="connsiteY4" fmla="*/ 283893 h 378777"/>
                <a:gd name="connsiteX5" fmla="*/ 128207 w 187920"/>
                <a:gd name="connsiteY5" fmla="*/ 378777 h 378777"/>
                <a:gd name="connsiteX6" fmla="*/ 187921 w 187920"/>
                <a:gd name="connsiteY6" fmla="*/ 378777 h 378777"/>
                <a:gd name="connsiteX7" fmla="*/ 0 w 187920"/>
                <a:gd name="connsiteY7" fmla="*/ 189389 h 378777"/>
                <a:gd name="connsiteX8" fmla="*/ 187921 w 187920"/>
                <a:gd name="connsiteY8" fmla="*/ 0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0" h="378777">
                  <a:moveTo>
                    <a:pt x="187921" y="0"/>
                  </a:moveTo>
                  <a:lnTo>
                    <a:pt x="128207" y="0"/>
                  </a:lnTo>
                  <a:lnTo>
                    <a:pt x="38881" y="94884"/>
                  </a:lnTo>
                  <a:cubicBezTo>
                    <a:pt x="38881" y="94884"/>
                    <a:pt x="0" y="132960"/>
                    <a:pt x="0" y="189389"/>
                  </a:cubicBezTo>
                  <a:cubicBezTo>
                    <a:pt x="0" y="245817"/>
                    <a:pt x="38881" y="283893"/>
                    <a:pt x="38881" y="283893"/>
                  </a:cubicBezTo>
                  <a:lnTo>
                    <a:pt x="128207" y="378777"/>
                  </a:lnTo>
                  <a:lnTo>
                    <a:pt x="187921" y="378777"/>
                  </a:lnTo>
                  <a:lnTo>
                    <a:pt x="0" y="189389"/>
                  </a:lnTo>
                  <a:lnTo>
                    <a:pt x="187921" y="0"/>
                  </a:lnTo>
                  <a:close/>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3C43EDE-6B21-EA31-7513-52247D045968}"/>
                </a:ext>
              </a:extLst>
            </p:cNvPr>
            <p:cNvSpPr/>
            <p:nvPr/>
          </p:nvSpPr>
          <p:spPr>
            <a:xfrm>
              <a:off x="11453464" y="501650"/>
              <a:ext cx="97094" cy="378777"/>
            </a:xfrm>
            <a:custGeom>
              <a:avLst/>
              <a:gdLst>
                <a:gd name="connsiteX0" fmla="*/ 876 w 97094"/>
                <a:gd name="connsiteY0" fmla="*/ 189389 h 378777"/>
                <a:gd name="connsiteX1" fmla="*/ 97095 w 97094"/>
                <a:gd name="connsiteY1" fmla="*/ 0 h 378777"/>
                <a:gd name="connsiteX2" fmla="*/ 43479 w 97094"/>
                <a:gd name="connsiteY2" fmla="*/ 0 h 378777"/>
                <a:gd name="connsiteX3" fmla="*/ 43479 w 97094"/>
                <a:gd name="connsiteY3" fmla="*/ 378777 h 378777"/>
                <a:gd name="connsiteX4" fmla="*/ 97095 w 97094"/>
                <a:gd name="connsiteY4" fmla="*/ 378777 h 378777"/>
                <a:gd name="connsiteX5" fmla="*/ 876 w 97094"/>
                <a:gd name="connsiteY5" fmla="*/ 189389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94" h="378777">
                  <a:moveTo>
                    <a:pt x="876" y="189389"/>
                  </a:moveTo>
                  <a:lnTo>
                    <a:pt x="97095" y="0"/>
                  </a:lnTo>
                  <a:lnTo>
                    <a:pt x="43479" y="0"/>
                  </a:lnTo>
                  <a:cubicBezTo>
                    <a:pt x="-14493" y="122762"/>
                    <a:pt x="-14493" y="256015"/>
                    <a:pt x="43479" y="378777"/>
                  </a:cubicBezTo>
                  <a:lnTo>
                    <a:pt x="97095" y="378777"/>
                  </a:lnTo>
                  <a:lnTo>
                    <a:pt x="876" y="189389"/>
                  </a:lnTo>
                  <a:close/>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2A19F04-4E18-D681-8C64-44A8E63FE30A}"/>
                </a:ext>
              </a:extLst>
            </p:cNvPr>
            <p:cNvSpPr/>
            <p:nvPr/>
          </p:nvSpPr>
          <p:spPr>
            <a:xfrm>
              <a:off x="11384550"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DB57F8E-C0B7-F897-BA34-D7ACC5842C94}"/>
                </a:ext>
              </a:extLst>
            </p:cNvPr>
            <p:cNvSpPr/>
            <p:nvPr/>
          </p:nvSpPr>
          <p:spPr>
            <a:xfrm>
              <a:off x="11306456"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grpSp>
      <p:sp>
        <p:nvSpPr>
          <p:cNvPr id="8" name="Picture Placeholder 13">
            <a:extLst>
              <a:ext uri="{FF2B5EF4-FFF2-40B4-BE49-F238E27FC236}">
                <a16:creationId xmlns:a16="http://schemas.microsoft.com/office/drawing/2014/main" id="{C4BE26B3-B76D-9711-896A-2F2C4DCFAE5A}"/>
              </a:ext>
            </a:extLst>
          </p:cNvPr>
          <p:cNvSpPr>
            <a:spLocks noGrp="1"/>
          </p:cNvSpPr>
          <p:nvPr>
            <p:ph type="pic" sz="quarter" idx="15" hasCustomPrompt="1"/>
          </p:nvPr>
        </p:nvSpPr>
        <p:spPr>
          <a:xfrm>
            <a:off x="9926656" y="516397"/>
            <a:ext cx="1757362" cy="457200"/>
          </a:xfrm>
          <a:solidFill>
            <a:schemeClr val="bg2"/>
          </a:solidFill>
        </p:spPr>
        <p:txBody>
          <a:bodyPr anchor="ctr" anchorCtr="0"/>
          <a:lstStyle>
            <a:lvl1pPr algn="ctr">
              <a:defRPr sz="1200">
                <a:solidFill>
                  <a:schemeClr val="tx1"/>
                </a:solidFill>
              </a:defRPr>
            </a:lvl1pPr>
          </a:lstStyle>
          <a:p>
            <a:r>
              <a:rPr lang="en-US" dirty="0"/>
              <a:t>Insert Client Logo</a:t>
            </a:r>
          </a:p>
        </p:txBody>
      </p:sp>
    </p:spTree>
    <p:extLst>
      <p:ext uri="{BB962C8B-B14F-4D97-AF65-F5344CB8AC3E}">
        <p14:creationId xmlns:p14="http://schemas.microsoft.com/office/powerpoint/2010/main" val="104756432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4_Title Slide 3">
    <p:bg>
      <p:bgPr>
        <a:solidFill>
          <a:schemeClr val="accent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A3D472-C27D-6802-DC3E-2EB1A80700DF}"/>
              </a:ext>
            </a:extLst>
          </p:cNvPr>
          <p:cNvSpPr/>
          <p:nvPr userDrawn="1"/>
        </p:nvSpPr>
        <p:spPr>
          <a:xfrm>
            <a:off x="0" y="0"/>
            <a:ext cx="9144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8">
            <a:extLst>
              <a:ext uri="{FF2B5EF4-FFF2-40B4-BE49-F238E27FC236}">
                <a16:creationId xmlns:a16="http://schemas.microsoft.com/office/drawing/2014/main" id="{6255B60C-1DA4-67C3-DEAA-0B7C1CD12504}"/>
              </a:ext>
            </a:extLst>
          </p:cNvPr>
          <p:cNvSpPr/>
          <p:nvPr/>
        </p:nvSpPr>
        <p:spPr>
          <a:xfrm>
            <a:off x="-1" y="1567664"/>
            <a:ext cx="12241163" cy="4095404"/>
          </a:xfrm>
          <a:custGeom>
            <a:avLst/>
            <a:gdLst>
              <a:gd name="connsiteX0" fmla="*/ 12165131 w 12241163"/>
              <a:gd name="connsiteY0" fmla="*/ 3867879 h 4095404"/>
              <a:gd name="connsiteX1" fmla="*/ 0 w 12241163"/>
              <a:gd name="connsiteY1" fmla="*/ 3867879 h 4095404"/>
              <a:gd name="connsiteX2" fmla="*/ 7360665 w 12241163"/>
              <a:gd name="connsiteY2" fmla="*/ 0 h 4095404"/>
              <a:gd name="connsiteX3" fmla="*/ 12241163 w 12241163"/>
              <a:gd name="connsiteY3" fmla="*/ 0 h 4095404"/>
              <a:gd name="connsiteX4" fmla="*/ 0 w 12241163"/>
              <a:gd name="connsiteY4" fmla="*/ 4095404 h 4095404"/>
              <a:gd name="connsiteX5" fmla="*/ 1904350 w 12241163"/>
              <a:gd name="connsiteY5" fmla="*/ 4095404 h 4095404"/>
              <a:gd name="connsiteX6" fmla="*/ 7360665 w 12241163"/>
              <a:gd name="connsiteY6" fmla="*/ 0 h 4095404"/>
              <a:gd name="connsiteX7" fmla="*/ 11024650 w 12241163"/>
              <a:gd name="connsiteY7" fmla="*/ 0 h 4095404"/>
              <a:gd name="connsiteX8" fmla="*/ 11024650 w 12241163"/>
              <a:gd name="connsiteY8" fmla="*/ 0 h 4095404"/>
              <a:gd name="connsiteX9" fmla="*/ 7360665 w 12241163"/>
              <a:gd name="connsiteY9" fmla="*/ 0 h 4095404"/>
              <a:gd name="connsiteX10" fmla="*/ 1904350 w 12241163"/>
              <a:gd name="connsiteY10" fmla="*/ 3384378 h 4095404"/>
              <a:gd name="connsiteX11" fmla="*/ 0 w 12241163"/>
              <a:gd name="connsiteY11" fmla="*/ 3384378 h 4095404"/>
              <a:gd name="connsiteX12" fmla="*/ 11024650 w 12241163"/>
              <a:gd name="connsiteY12" fmla="*/ 0 h 4095404"/>
              <a:gd name="connsiteX13" fmla="*/ 7360665 w 12241163"/>
              <a:gd name="connsiteY13" fmla="*/ 0 h 4095404"/>
              <a:gd name="connsiteX14" fmla="*/ 1904350 w 12241163"/>
              <a:gd name="connsiteY14" fmla="*/ 3640352 h 4095404"/>
              <a:gd name="connsiteX15" fmla="*/ 0 w 12241163"/>
              <a:gd name="connsiteY15" fmla="*/ 3640352 h 409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1163" h="4095404">
                <a:moveTo>
                  <a:pt x="12165131" y="3867879"/>
                </a:moveTo>
                <a:lnTo>
                  <a:pt x="0" y="3867879"/>
                </a:lnTo>
                <a:moveTo>
                  <a:pt x="7360665" y="0"/>
                </a:moveTo>
                <a:lnTo>
                  <a:pt x="12241163" y="0"/>
                </a:lnTo>
                <a:moveTo>
                  <a:pt x="0" y="4095404"/>
                </a:moveTo>
                <a:lnTo>
                  <a:pt x="1904350" y="4095404"/>
                </a:lnTo>
                <a:cubicBezTo>
                  <a:pt x="4888482" y="4095404"/>
                  <a:pt x="4714305" y="0"/>
                  <a:pt x="7360665" y="0"/>
                </a:cubicBezTo>
                <a:lnTo>
                  <a:pt x="11024650" y="0"/>
                </a:lnTo>
                <a:moveTo>
                  <a:pt x="11024650" y="0"/>
                </a:moveTo>
                <a:lnTo>
                  <a:pt x="7360665" y="0"/>
                </a:lnTo>
                <a:cubicBezTo>
                  <a:pt x="4309181" y="0"/>
                  <a:pt x="3647448" y="3384378"/>
                  <a:pt x="1904350" y="3384378"/>
                </a:cubicBezTo>
                <a:lnTo>
                  <a:pt x="0" y="3384378"/>
                </a:lnTo>
                <a:moveTo>
                  <a:pt x="11024650" y="0"/>
                </a:moveTo>
                <a:lnTo>
                  <a:pt x="7360665" y="0"/>
                </a:lnTo>
                <a:cubicBezTo>
                  <a:pt x="4434381" y="0"/>
                  <a:pt x="3862049" y="3640352"/>
                  <a:pt x="1904350" y="3640352"/>
                </a:cubicBezTo>
                <a:lnTo>
                  <a:pt x="0" y="3640352"/>
                </a:lnTo>
              </a:path>
            </a:pathLst>
          </a:custGeom>
          <a:noFill/>
          <a:ln w="3168" cap="flat">
            <a:solidFill>
              <a:schemeClr val="bg1"/>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6935270"/>
            <a:ext cx="2960135" cy="256968"/>
          </a:xfrm>
        </p:spPr>
        <p:txBody>
          <a:bodyPr/>
          <a:lstStyle>
            <a:lvl1pPr marL="0" indent="0" algn="l">
              <a:buNone/>
              <a:defRPr sz="9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7115175" y="2429654"/>
            <a:ext cx="4568843" cy="1963442"/>
          </a:xfrm>
        </p:spPr>
        <p:txBody>
          <a:bodyPr/>
          <a:lstStyle>
            <a:lvl1pPr>
              <a:lnSpc>
                <a:spcPct val="90000"/>
              </a:lnSpc>
              <a:spcBef>
                <a:spcPts val="0"/>
              </a:spcBef>
              <a:defRPr sz="4400" b="1" spc="-70" baseline="0">
                <a:solidFill>
                  <a:schemeClr val="bg1"/>
                </a:solidFill>
              </a:defRPr>
            </a:lvl1pPr>
            <a:lvl2pPr marL="0" indent="0">
              <a:lnSpc>
                <a:spcPct val="100000"/>
              </a:lnSpc>
              <a:spcBef>
                <a:spcPts val="2400"/>
              </a:spcBef>
              <a:buNone/>
              <a:defRPr sz="1200" spc="-30" baseline="0">
                <a:solidFill>
                  <a:schemeClr val="accent1"/>
                </a:solidFill>
              </a:defRPr>
            </a:lvl2pPr>
          </a:lstStyle>
          <a:p>
            <a:pPr lvl="0"/>
            <a:r>
              <a:rPr lang="en-US"/>
              <a:t>Click to edit Master text styles</a:t>
            </a:r>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597884" y="3199676"/>
            <a:ext cx="4236971" cy="256968"/>
          </a:xfrm>
        </p:spPr>
        <p:txBody>
          <a:bodyPr lIns="0" tIns="0" rIns="0" bIns="0" anchor="t" anchorCtr="0"/>
          <a:lstStyle>
            <a:lvl1pPr algn="ctr">
              <a:defRPr>
                <a:solidFill>
                  <a:schemeClr val="bg1"/>
                </a:solidFill>
              </a:defRPr>
            </a:lvl1pPr>
          </a:lstStyle>
          <a:p>
            <a:r>
              <a:rPr lang="en-US" dirty="0"/>
              <a:t>Kilpatrick Confidential</a:t>
            </a:r>
          </a:p>
        </p:txBody>
      </p:sp>
      <p:sp>
        <p:nvSpPr>
          <p:cNvPr id="4" name="Text Placeholder 7">
            <a:extLst>
              <a:ext uri="{FF2B5EF4-FFF2-40B4-BE49-F238E27FC236}">
                <a16:creationId xmlns:a16="http://schemas.microsoft.com/office/drawing/2014/main" id="{1E0328D8-5639-2F58-00F2-B7F466277E02}"/>
              </a:ext>
            </a:extLst>
          </p:cNvPr>
          <p:cNvSpPr>
            <a:spLocks noGrp="1"/>
          </p:cNvSpPr>
          <p:nvPr>
            <p:ph type="body" sz="quarter" idx="14" hasCustomPrompt="1"/>
          </p:nvPr>
        </p:nvSpPr>
        <p:spPr>
          <a:xfrm>
            <a:off x="7216501" y="4479778"/>
            <a:ext cx="5294934" cy="3045426"/>
          </a:xfrm>
        </p:spPr>
        <p:txBody>
          <a:bodyPr anchor="b" anchorCtr="0"/>
          <a:lstStyle>
            <a:lvl1pPr algn="r">
              <a:lnSpc>
                <a:spcPct val="90000"/>
              </a:lnSpc>
              <a:spcBef>
                <a:spcPts val="0"/>
              </a:spcBef>
              <a:defRPr sz="25000" spc="-500" baseline="0">
                <a:solidFill>
                  <a:schemeClr val="bg1"/>
                </a:solidFill>
              </a:defRPr>
            </a:lvl1pPr>
            <a:lvl2pPr marL="0" indent="0">
              <a:lnSpc>
                <a:spcPct val="100000"/>
              </a:lnSpc>
              <a:spcBef>
                <a:spcPts val="2400"/>
              </a:spcBef>
              <a:buNone/>
              <a:defRPr sz="1200" spc="-30" baseline="0">
                <a:solidFill>
                  <a:schemeClr val="accent1"/>
                </a:solidFill>
              </a:defRPr>
            </a:lvl2pPr>
          </a:lstStyle>
          <a:p>
            <a:pPr lvl="0"/>
            <a:r>
              <a:rPr lang="en-US" dirty="0"/>
              <a:t>01</a:t>
            </a:r>
          </a:p>
        </p:txBody>
      </p:sp>
      <p:sp>
        <p:nvSpPr>
          <p:cNvPr id="12" name="Slide Number Placeholder 5">
            <a:extLst>
              <a:ext uri="{FF2B5EF4-FFF2-40B4-BE49-F238E27FC236}">
                <a16:creationId xmlns:a16="http://schemas.microsoft.com/office/drawing/2014/main" id="{D06194FE-C810-0369-BBCE-14F35E772EDB}"/>
              </a:ext>
            </a:extLst>
          </p:cNvPr>
          <p:cNvSpPr>
            <a:spLocks noGrp="1"/>
          </p:cNvSpPr>
          <p:nvPr>
            <p:ph type="sldNum" sz="quarter" idx="12"/>
          </p:nvPr>
        </p:nvSpPr>
        <p:spPr>
          <a:xfrm>
            <a:off x="228120" y="486974"/>
            <a:ext cx="438193" cy="229436"/>
          </a:xfrm>
          <a:prstGeom prst="rect">
            <a:avLst/>
          </a:prstGeom>
        </p:spPr>
        <p:txBody>
          <a:bodyPr/>
          <a:lstStyle>
            <a:lvl1pPr>
              <a:defRPr>
                <a:solidFill>
                  <a:schemeClr val="bg1"/>
                </a:solidFill>
              </a:defRPr>
            </a:lvl1pPr>
          </a:lstStyle>
          <a:p>
            <a:fld id="{68F49509-3610-41FB-9159-2C80BA4DB928}" type="slidenum">
              <a:rPr lang="en-US" smtClean="0"/>
              <a:pPr/>
              <a:t>‹#›</a:t>
            </a:fld>
            <a:endParaRPr lang="en-US" dirty="0"/>
          </a:p>
        </p:txBody>
      </p:sp>
      <p:grpSp>
        <p:nvGrpSpPr>
          <p:cNvPr id="14" name="Group 13">
            <a:extLst>
              <a:ext uri="{FF2B5EF4-FFF2-40B4-BE49-F238E27FC236}">
                <a16:creationId xmlns:a16="http://schemas.microsoft.com/office/drawing/2014/main" id="{076E3DEE-0D5A-12C5-D625-6F7AAE36F448}"/>
              </a:ext>
            </a:extLst>
          </p:cNvPr>
          <p:cNvGrpSpPr/>
          <p:nvPr userDrawn="1"/>
        </p:nvGrpSpPr>
        <p:grpSpPr>
          <a:xfrm>
            <a:off x="264355" y="5969360"/>
            <a:ext cx="378776" cy="378777"/>
            <a:chOff x="11306456" y="501650"/>
            <a:chExt cx="378776" cy="378777"/>
          </a:xfrm>
        </p:grpSpPr>
        <p:sp>
          <p:nvSpPr>
            <p:cNvPr id="15" name="Freeform: Shape 14">
              <a:extLst>
                <a:ext uri="{FF2B5EF4-FFF2-40B4-BE49-F238E27FC236}">
                  <a16:creationId xmlns:a16="http://schemas.microsoft.com/office/drawing/2014/main" id="{AA2948B1-EDF6-C863-02C9-6C19BA0C78CE}"/>
                </a:ext>
              </a:extLst>
            </p:cNvPr>
            <p:cNvSpPr/>
            <p:nvPr/>
          </p:nvSpPr>
          <p:spPr>
            <a:xfrm>
              <a:off x="11497312" y="501650"/>
              <a:ext cx="187920" cy="378777"/>
            </a:xfrm>
            <a:custGeom>
              <a:avLst/>
              <a:gdLst>
                <a:gd name="connsiteX0" fmla="*/ 187921 w 187920"/>
                <a:gd name="connsiteY0" fmla="*/ 0 h 378777"/>
                <a:gd name="connsiteX1" fmla="*/ 128207 w 187920"/>
                <a:gd name="connsiteY1" fmla="*/ 0 h 378777"/>
                <a:gd name="connsiteX2" fmla="*/ 38881 w 187920"/>
                <a:gd name="connsiteY2" fmla="*/ 94884 h 378777"/>
                <a:gd name="connsiteX3" fmla="*/ 0 w 187920"/>
                <a:gd name="connsiteY3" fmla="*/ 189389 h 378777"/>
                <a:gd name="connsiteX4" fmla="*/ 38881 w 187920"/>
                <a:gd name="connsiteY4" fmla="*/ 283893 h 378777"/>
                <a:gd name="connsiteX5" fmla="*/ 128207 w 187920"/>
                <a:gd name="connsiteY5" fmla="*/ 378777 h 378777"/>
                <a:gd name="connsiteX6" fmla="*/ 187921 w 187920"/>
                <a:gd name="connsiteY6" fmla="*/ 378777 h 378777"/>
                <a:gd name="connsiteX7" fmla="*/ 0 w 187920"/>
                <a:gd name="connsiteY7" fmla="*/ 189389 h 378777"/>
                <a:gd name="connsiteX8" fmla="*/ 187921 w 187920"/>
                <a:gd name="connsiteY8" fmla="*/ 0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0" h="378777">
                  <a:moveTo>
                    <a:pt x="187921" y="0"/>
                  </a:moveTo>
                  <a:lnTo>
                    <a:pt x="128207" y="0"/>
                  </a:lnTo>
                  <a:lnTo>
                    <a:pt x="38881" y="94884"/>
                  </a:lnTo>
                  <a:cubicBezTo>
                    <a:pt x="38881" y="94884"/>
                    <a:pt x="0" y="132960"/>
                    <a:pt x="0" y="189389"/>
                  </a:cubicBezTo>
                  <a:cubicBezTo>
                    <a:pt x="0" y="245817"/>
                    <a:pt x="38881" y="283893"/>
                    <a:pt x="38881" y="283893"/>
                  </a:cubicBezTo>
                  <a:lnTo>
                    <a:pt x="128207" y="378777"/>
                  </a:lnTo>
                  <a:lnTo>
                    <a:pt x="187921" y="378777"/>
                  </a:lnTo>
                  <a:lnTo>
                    <a:pt x="0" y="189389"/>
                  </a:lnTo>
                  <a:lnTo>
                    <a:pt x="187921" y="0"/>
                  </a:lnTo>
                  <a:close/>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49D049C-5E39-3F9D-33F8-81CBE664C4E1}"/>
                </a:ext>
              </a:extLst>
            </p:cNvPr>
            <p:cNvSpPr/>
            <p:nvPr/>
          </p:nvSpPr>
          <p:spPr>
            <a:xfrm>
              <a:off x="11453464" y="501650"/>
              <a:ext cx="97094" cy="378777"/>
            </a:xfrm>
            <a:custGeom>
              <a:avLst/>
              <a:gdLst>
                <a:gd name="connsiteX0" fmla="*/ 876 w 97094"/>
                <a:gd name="connsiteY0" fmla="*/ 189389 h 378777"/>
                <a:gd name="connsiteX1" fmla="*/ 97095 w 97094"/>
                <a:gd name="connsiteY1" fmla="*/ 0 h 378777"/>
                <a:gd name="connsiteX2" fmla="*/ 43479 w 97094"/>
                <a:gd name="connsiteY2" fmla="*/ 0 h 378777"/>
                <a:gd name="connsiteX3" fmla="*/ 43479 w 97094"/>
                <a:gd name="connsiteY3" fmla="*/ 378777 h 378777"/>
                <a:gd name="connsiteX4" fmla="*/ 97095 w 97094"/>
                <a:gd name="connsiteY4" fmla="*/ 378777 h 378777"/>
                <a:gd name="connsiteX5" fmla="*/ 876 w 97094"/>
                <a:gd name="connsiteY5" fmla="*/ 189389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94" h="378777">
                  <a:moveTo>
                    <a:pt x="876" y="189389"/>
                  </a:moveTo>
                  <a:lnTo>
                    <a:pt x="97095" y="0"/>
                  </a:lnTo>
                  <a:lnTo>
                    <a:pt x="43479" y="0"/>
                  </a:lnTo>
                  <a:cubicBezTo>
                    <a:pt x="-14493" y="122762"/>
                    <a:pt x="-14493" y="256015"/>
                    <a:pt x="43479" y="378777"/>
                  </a:cubicBezTo>
                  <a:lnTo>
                    <a:pt x="97095" y="378777"/>
                  </a:lnTo>
                  <a:lnTo>
                    <a:pt x="876" y="189389"/>
                  </a:lnTo>
                  <a:close/>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9C29941-1F5F-591E-61F6-26AA70F23003}"/>
                </a:ext>
              </a:extLst>
            </p:cNvPr>
            <p:cNvSpPr/>
            <p:nvPr/>
          </p:nvSpPr>
          <p:spPr>
            <a:xfrm>
              <a:off x="11384550"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C0594E4-85A4-4F3A-A746-1CB8535E634E}"/>
                </a:ext>
              </a:extLst>
            </p:cNvPr>
            <p:cNvSpPr/>
            <p:nvPr/>
          </p:nvSpPr>
          <p:spPr>
            <a:xfrm>
              <a:off x="11306456"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9045752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9.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2_Title Slide 3">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02270C-2792-6538-11EC-10D327C01BFB}"/>
              </a:ext>
            </a:extLst>
          </p:cNvPr>
          <p:cNvPicPr>
            <a:picLocks noChangeAspect="1"/>
          </p:cNvPicPr>
          <p:nvPr userDrawn="1"/>
        </p:nvPicPr>
        <p:blipFill>
          <a:blip r:embed="rId2">
            <a:extLst>
              <a:ext uri="{28A0092B-C50C-407E-A947-70E740481C1C}">
                <a14:useLocalDpi xmlns:a14="http://schemas.microsoft.com/office/drawing/2010/main" val="0"/>
              </a:ext>
            </a:extLst>
          </a:blip>
          <a:srcRect t="186" b="186"/>
          <a:stretch/>
        </p:blipFill>
        <p:spPr>
          <a:xfrm>
            <a:off x="894434" y="0"/>
            <a:ext cx="2166580" cy="6858000"/>
          </a:xfrm>
          <a:prstGeom prst="rect">
            <a:avLst/>
          </a:prstGeom>
        </p:spPr>
      </p:pic>
      <p:pic>
        <p:nvPicPr>
          <p:cNvPr id="11" name="Picture 10">
            <a:extLst>
              <a:ext uri="{FF2B5EF4-FFF2-40B4-BE49-F238E27FC236}">
                <a16:creationId xmlns:a16="http://schemas.microsoft.com/office/drawing/2014/main" id="{C5C2EC5B-6F27-C06C-464B-AA66B4E1880D}"/>
              </a:ext>
            </a:extLst>
          </p:cNvPr>
          <p:cNvPicPr>
            <a:picLocks noChangeAspect="1"/>
          </p:cNvPicPr>
          <p:nvPr userDrawn="1"/>
        </p:nvPicPr>
        <p:blipFill>
          <a:blip r:embed="rId3">
            <a:extLst>
              <a:ext uri="{28A0092B-C50C-407E-A947-70E740481C1C}">
                <a14:useLocalDpi xmlns:a14="http://schemas.microsoft.com/office/drawing/2010/main" val="0"/>
              </a:ext>
            </a:extLst>
          </a:blip>
          <a:srcRect t="262" b="262"/>
          <a:stretch/>
        </p:blipFill>
        <p:spPr>
          <a:xfrm>
            <a:off x="3062819" y="2539"/>
            <a:ext cx="2167118" cy="6858000"/>
          </a:xfrm>
          <a:prstGeom prst="rect">
            <a:avLst/>
          </a:prstGeom>
        </p:spPr>
      </p:pic>
      <p:sp>
        <p:nvSpPr>
          <p:cNvPr id="10" name="Rectangle 9">
            <a:extLst>
              <a:ext uri="{FF2B5EF4-FFF2-40B4-BE49-F238E27FC236}">
                <a16:creationId xmlns:a16="http://schemas.microsoft.com/office/drawing/2014/main" id="{6FA3D472-C27D-6802-DC3E-2EB1A80700DF}"/>
              </a:ext>
            </a:extLst>
          </p:cNvPr>
          <p:cNvSpPr/>
          <p:nvPr userDrawn="1"/>
        </p:nvSpPr>
        <p:spPr>
          <a:xfrm>
            <a:off x="0" y="0"/>
            <a:ext cx="9144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8">
            <a:extLst>
              <a:ext uri="{FF2B5EF4-FFF2-40B4-BE49-F238E27FC236}">
                <a16:creationId xmlns:a16="http://schemas.microsoft.com/office/drawing/2014/main" id="{6255B60C-1DA4-67C3-DEAA-0B7C1CD12504}"/>
              </a:ext>
            </a:extLst>
          </p:cNvPr>
          <p:cNvSpPr/>
          <p:nvPr userDrawn="1"/>
        </p:nvSpPr>
        <p:spPr>
          <a:xfrm>
            <a:off x="-1" y="1567664"/>
            <a:ext cx="12241163" cy="4095404"/>
          </a:xfrm>
          <a:custGeom>
            <a:avLst/>
            <a:gdLst>
              <a:gd name="connsiteX0" fmla="*/ 12165131 w 12241163"/>
              <a:gd name="connsiteY0" fmla="*/ 3867879 h 4095404"/>
              <a:gd name="connsiteX1" fmla="*/ 0 w 12241163"/>
              <a:gd name="connsiteY1" fmla="*/ 3867879 h 4095404"/>
              <a:gd name="connsiteX2" fmla="*/ 7360665 w 12241163"/>
              <a:gd name="connsiteY2" fmla="*/ 0 h 4095404"/>
              <a:gd name="connsiteX3" fmla="*/ 12241163 w 12241163"/>
              <a:gd name="connsiteY3" fmla="*/ 0 h 4095404"/>
              <a:gd name="connsiteX4" fmla="*/ 0 w 12241163"/>
              <a:gd name="connsiteY4" fmla="*/ 4095404 h 4095404"/>
              <a:gd name="connsiteX5" fmla="*/ 1904350 w 12241163"/>
              <a:gd name="connsiteY5" fmla="*/ 4095404 h 4095404"/>
              <a:gd name="connsiteX6" fmla="*/ 7360665 w 12241163"/>
              <a:gd name="connsiteY6" fmla="*/ 0 h 4095404"/>
              <a:gd name="connsiteX7" fmla="*/ 11024650 w 12241163"/>
              <a:gd name="connsiteY7" fmla="*/ 0 h 4095404"/>
              <a:gd name="connsiteX8" fmla="*/ 11024650 w 12241163"/>
              <a:gd name="connsiteY8" fmla="*/ 0 h 4095404"/>
              <a:gd name="connsiteX9" fmla="*/ 7360665 w 12241163"/>
              <a:gd name="connsiteY9" fmla="*/ 0 h 4095404"/>
              <a:gd name="connsiteX10" fmla="*/ 1904350 w 12241163"/>
              <a:gd name="connsiteY10" fmla="*/ 3384378 h 4095404"/>
              <a:gd name="connsiteX11" fmla="*/ 0 w 12241163"/>
              <a:gd name="connsiteY11" fmla="*/ 3384378 h 4095404"/>
              <a:gd name="connsiteX12" fmla="*/ 11024650 w 12241163"/>
              <a:gd name="connsiteY12" fmla="*/ 0 h 4095404"/>
              <a:gd name="connsiteX13" fmla="*/ 7360665 w 12241163"/>
              <a:gd name="connsiteY13" fmla="*/ 0 h 4095404"/>
              <a:gd name="connsiteX14" fmla="*/ 1904350 w 12241163"/>
              <a:gd name="connsiteY14" fmla="*/ 3640352 h 4095404"/>
              <a:gd name="connsiteX15" fmla="*/ 0 w 12241163"/>
              <a:gd name="connsiteY15" fmla="*/ 3640352 h 409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1163" h="4095404">
                <a:moveTo>
                  <a:pt x="12165131" y="3867879"/>
                </a:moveTo>
                <a:lnTo>
                  <a:pt x="0" y="3867879"/>
                </a:lnTo>
                <a:moveTo>
                  <a:pt x="7360665" y="0"/>
                </a:moveTo>
                <a:lnTo>
                  <a:pt x="12241163" y="0"/>
                </a:lnTo>
                <a:moveTo>
                  <a:pt x="0" y="4095404"/>
                </a:moveTo>
                <a:lnTo>
                  <a:pt x="1904350" y="4095404"/>
                </a:lnTo>
                <a:cubicBezTo>
                  <a:pt x="4888482" y="4095404"/>
                  <a:pt x="4714305" y="0"/>
                  <a:pt x="7360665" y="0"/>
                </a:cubicBezTo>
                <a:lnTo>
                  <a:pt x="11024650" y="0"/>
                </a:lnTo>
                <a:moveTo>
                  <a:pt x="11024650" y="0"/>
                </a:moveTo>
                <a:lnTo>
                  <a:pt x="7360665" y="0"/>
                </a:lnTo>
                <a:cubicBezTo>
                  <a:pt x="4309181" y="0"/>
                  <a:pt x="3647448" y="3384378"/>
                  <a:pt x="1904350" y="3384378"/>
                </a:cubicBezTo>
                <a:lnTo>
                  <a:pt x="0" y="3384378"/>
                </a:lnTo>
                <a:moveTo>
                  <a:pt x="11024650" y="0"/>
                </a:moveTo>
                <a:lnTo>
                  <a:pt x="7360665" y="0"/>
                </a:lnTo>
                <a:cubicBezTo>
                  <a:pt x="4434381" y="0"/>
                  <a:pt x="3862049" y="3640352"/>
                  <a:pt x="1904350" y="3640352"/>
                </a:cubicBezTo>
                <a:lnTo>
                  <a:pt x="0" y="3640352"/>
                </a:lnTo>
              </a:path>
            </a:pathLst>
          </a:custGeom>
          <a:noFill/>
          <a:ln w="3168" cap="flat">
            <a:solidFill>
              <a:srgbClr val="BA0C2F"/>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6935270"/>
            <a:ext cx="2960135" cy="256968"/>
          </a:xfrm>
        </p:spPr>
        <p:txBody>
          <a:bodyPr/>
          <a:lstStyle>
            <a:lvl1pPr marL="0" indent="0" algn="l">
              <a:buNone/>
              <a:defRPr sz="9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7115175" y="2429654"/>
            <a:ext cx="4568843" cy="1963442"/>
          </a:xfrm>
        </p:spPr>
        <p:txBody>
          <a:bodyPr/>
          <a:lstStyle>
            <a:lvl1pPr>
              <a:lnSpc>
                <a:spcPct val="90000"/>
              </a:lnSpc>
              <a:spcBef>
                <a:spcPts val="0"/>
              </a:spcBef>
              <a:defRPr sz="4400" b="1" spc="-70" baseline="0">
                <a:solidFill>
                  <a:schemeClr val="tx1"/>
                </a:solidFill>
              </a:defRPr>
            </a:lvl1pPr>
            <a:lvl2pPr marL="0" indent="0">
              <a:lnSpc>
                <a:spcPct val="100000"/>
              </a:lnSpc>
              <a:spcBef>
                <a:spcPts val="2400"/>
              </a:spcBef>
              <a:buNone/>
              <a:defRPr sz="1200" spc="-30" baseline="0">
                <a:solidFill>
                  <a:schemeClr val="accent1"/>
                </a:solidFill>
              </a:defRPr>
            </a:lvl2pPr>
          </a:lstStyle>
          <a:p>
            <a:pPr lvl="0"/>
            <a:r>
              <a:rPr lang="en-US"/>
              <a:t>Click to edit Master text styles</a:t>
            </a:r>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597884" y="3199676"/>
            <a:ext cx="4236971" cy="256968"/>
          </a:xfrm>
        </p:spPr>
        <p:txBody>
          <a:bodyPr lIns="0" tIns="0" rIns="0" bIns="0" anchor="t" anchorCtr="0"/>
          <a:lstStyle>
            <a:lvl1pPr algn="ctr">
              <a:defRPr>
                <a:solidFill>
                  <a:schemeClr val="bg1"/>
                </a:solidFill>
              </a:defRPr>
            </a:lvl1pPr>
          </a:lstStyle>
          <a:p>
            <a:r>
              <a:rPr lang="en-US" dirty="0"/>
              <a:t>Kilpatrick Confidential</a:t>
            </a:r>
          </a:p>
        </p:txBody>
      </p:sp>
      <p:sp>
        <p:nvSpPr>
          <p:cNvPr id="4" name="Text Placeholder 7">
            <a:extLst>
              <a:ext uri="{FF2B5EF4-FFF2-40B4-BE49-F238E27FC236}">
                <a16:creationId xmlns:a16="http://schemas.microsoft.com/office/drawing/2014/main" id="{1E0328D8-5639-2F58-00F2-B7F466277E02}"/>
              </a:ext>
            </a:extLst>
          </p:cNvPr>
          <p:cNvSpPr>
            <a:spLocks noGrp="1"/>
          </p:cNvSpPr>
          <p:nvPr>
            <p:ph type="body" sz="quarter" idx="14" hasCustomPrompt="1"/>
          </p:nvPr>
        </p:nvSpPr>
        <p:spPr>
          <a:xfrm>
            <a:off x="7216501" y="4479778"/>
            <a:ext cx="5294934" cy="3045426"/>
          </a:xfrm>
        </p:spPr>
        <p:txBody>
          <a:bodyPr anchor="b" anchorCtr="0"/>
          <a:lstStyle>
            <a:lvl1pPr algn="r">
              <a:lnSpc>
                <a:spcPct val="90000"/>
              </a:lnSpc>
              <a:spcBef>
                <a:spcPts val="0"/>
              </a:spcBef>
              <a:defRPr sz="25000" spc="-500" baseline="0">
                <a:solidFill>
                  <a:schemeClr val="accent1"/>
                </a:solidFill>
              </a:defRPr>
            </a:lvl1pPr>
            <a:lvl2pPr marL="0" indent="0">
              <a:lnSpc>
                <a:spcPct val="100000"/>
              </a:lnSpc>
              <a:spcBef>
                <a:spcPts val="2400"/>
              </a:spcBef>
              <a:buNone/>
              <a:defRPr sz="1200" spc="-30" baseline="0">
                <a:solidFill>
                  <a:schemeClr val="accent1"/>
                </a:solidFill>
              </a:defRPr>
            </a:lvl2pPr>
          </a:lstStyle>
          <a:p>
            <a:pPr lvl="0"/>
            <a:r>
              <a:rPr lang="en-US" dirty="0"/>
              <a:t>01</a:t>
            </a:r>
          </a:p>
        </p:txBody>
      </p:sp>
      <p:sp>
        <p:nvSpPr>
          <p:cNvPr id="12" name="Slide Number Placeholder 5">
            <a:extLst>
              <a:ext uri="{FF2B5EF4-FFF2-40B4-BE49-F238E27FC236}">
                <a16:creationId xmlns:a16="http://schemas.microsoft.com/office/drawing/2014/main" id="{D06194FE-C810-0369-BBCE-14F35E772EDB}"/>
              </a:ext>
            </a:extLst>
          </p:cNvPr>
          <p:cNvSpPr>
            <a:spLocks noGrp="1"/>
          </p:cNvSpPr>
          <p:nvPr>
            <p:ph type="sldNum" sz="quarter" idx="12"/>
          </p:nvPr>
        </p:nvSpPr>
        <p:spPr>
          <a:xfrm>
            <a:off x="228120" y="486974"/>
            <a:ext cx="438193" cy="229436"/>
          </a:xfrm>
          <a:prstGeom prst="rect">
            <a:avLst/>
          </a:prstGeom>
        </p:spPr>
        <p:txBody>
          <a:bodyPr/>
          <a:lstStyle>
            <a:lvl1pPr>
              <a:defRPr>
                <a:solidFill>
                  <a:schemeClr val="bg1"/>
                </a:solidFill>
              </a:defRPr>
            </a:lvl1pPr>
          </a:lstStyle>
          <a:p>
            <a:fld id="{68F49509-3610-41FB-9159-2C80BA4DB928}" type="slidenum">
              <a:rPr lang="en-US" smtClean="0"/>
              <a:pPr/>
              <a:t>‹#›</a:t>
            </a:fld>
            <a:endParaRPr lang="en-US" dirty="0"/>
          </a:p>
        </p:txBody>
      </p:sp>
      <p:grpSp>
        <p:nvGrpSpPr>
          <p:cNvPr id="17" name="Group 16">
            <a:extLst>
              <a:ext uri="{FF2B5EF4-FFF2-40B4-BE49-F238E27FC236}">
                <a16:creationId xmlns:a16="http://schemas.microsoft.com/office/drawing/2014/main" id="{47594AD9-850D-3124-9C4C-C06EDE8C0773}"/>
              </a:ext>
            </a:extLst>
          </p:cNvPr>
          <p:cNvGrpSpPr/>
          <p:nvPr userDrawn="1"/>
        </p:nvGrpSpPr>
        <p:grpSpPr>
          <a:xfrm>
            <a:off x="264355" y="5969360"/>
            <a:ext cx="378776" cy="378777"/>
            <a:chOff x="11306456" y="501650"/>
            <a:chExt cx="378776" cy="378777"/>
          </a:xfrm>
        </p:grpSpPr>
        <p:sp>
          <p:nvSpPr>
            <p:cNvPr id="18" name="Freeform: Shape 17">
              <a:extLst>
                <a:ext uri="{FF2B5EF4-FFF2-40B4-BE49-F238E27FC236}">
                  <a16:creationId xmlns:a16="http://schemas.microsoft.com/office/drawing/2014/main" id="{F3A8B98B-B19D-03A9-C412-694AAB90D482}"/>
                </a:ext>
              </a:extLst>
            </p:cNvPr>
            <p:cNvSpPr/>
            <p:nvPr/>
          </p:nvSpPr>
          <p:spPr>
            <a:xfrm>
              <a:off x="11497312" y="501650"/>
              <a:ext cx="187920" cy="378777"/>
            </a:xfrm>
            <a:custGeom>
              <a:avLst/>
              <a:gdLst>
                <a:gd name="connsiteX0" fmla="*/ 187921 w 187920"/>
                <a:gd name="connsiteY0" fmla="*/ 0 h 378777"/>
                <a:gd name="connsiteX1" fmla="*/ 128207 w 187920"/>
                <a:gd name="connsiteY1" fmla="*/ 0 h 378777"/>
                <a:gd name="connsiteX2" fmla="*/ 38881 w 187920"/>
                <a:gd name="connsiteY2" fmla="*/ 94884 h 378777"/>
                <a:gd name="connsiteX3" fmla="*/ 0 w 187920"/>
                <a:gd name="connsiteY3" fmla="*/ 189389 h 378777"/>
                <a:gd name="connsiteX4" fmla="*/ 38881 w 187920"/>
                <a:gd name="connsiteY4" fmla="*/ 283893 h 378777"/>
                <a:gd name="connsiteX5" fmla="*/ 128207 w 187920"/>
                <a:gd name="connsiteY5" fmla="*/ 378777 h 378777"/>
                <a:gd name="connsiteX6" fmla="*/ 187921 w 187920"/>
                <a:gd name="connsiteY6" fmla="*/ 378777 h 378777"/>
                <a:gd name="connsiteX7" fmla="*/ 0 w 187920"/>
                <a:gd name="connsiteY7" fmla="*/ 189389 h 378777"/>
                <a:gd name="connsiteX8" fmla="*/ 187921 w 187920"/>
                <a:gd name="connsiteY8" fmla="*/ 0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0" h="378777">
                  <a:moveTo>
                    <a:pt x="187921" y="0"/>
                  </a:moveTo>
                  <a:lnTo>
                    <a:pt x="128207" y="0"/>
                  </a:lnTo>
                  <a:lnTo>
                    <a:pt x="38881" y="94884"/>
                  </a:lnTo>
                  <a:cubicBezTo>
                    <a:pt x="38881" y="94884"/>
                    <a:pt x="0" y="132960"/>
                    <a:pt x="0" y="189389"/>
                  </a:cubicBezTo>
                  <a:cubicBezTo>
                    <a:pt x="0" y="245817"/>
                    <a:pt x="38881" y="283893"/>
                    <a:pt x="38881" y="283893"/>
                  </a:cubicBezTo>
                  <a:lnTo>
                    <a:pt x="128207" y="378777"/>
                  </a:lnTo>
                  <a:lnTo>
                    <a:pt x="187921" y="378777"/>
                  </a:lnTo>
                  <a:lnTo>
                    <a:pt x="0" y="189389"/>
                  </a:lnTo>
                  <a:lnTo>
                    <a:pt x="187921" y="0"/>
                  </a:lnTo>
                  <a:close/>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7BAD859-4EEE-713D-D7A0-021569A96972}"/>
                </a:ext>
              </a:extLst>
            </p:cNvPr>
            <p:cNvSpPr/>
            <p:nvPr/>
          </p:nvSpPr>
          <p:spPr>
            <a:xfrm>
              <a:off x="11453464" y="501650"/>
              <a:ext cx="97094" cy="378777"/>
            </a:xfrm>
            <a:custGeom>
              <a:avLst/>
              <a:gdLst>
                <a:gd name="connsiteX0" fmla="*/ 876 w 97094"/>
                <a:gd name="connsiteY0" fmla="*/ 189389 h 378777"/>
                <a:gd name="connsiteX1" fmla="*/ 97095 w 97094"/>
                <a:gd name="connsiteY1" fmla="*/ 0 h 378777"/>
                <a:gd name="connsiteX2" fmla="*/ 43479 w 97094"/>
                <a:gd name="connsiteY2" fmla="*/ 0 h 378777"/>
                <a:gd name="connsiteX3" fmla="*/ 43479 w 97094"/>
                <a:gd name="connsiteY3" fmla="*/ 378777 h 378777"/>
                <a:gd name="connsiteX4" fmla="*/ 97095 w 97094"/>
                <a:gd name="connsiteY4" fmla="*/ 378777 h 378777"/>
                <a:gd name="connsiteX5" fmla="*/ 876 w 97094"/>
                <a:gd name="connsiteY5" fmla="*/ 189389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94" h="378777">
                  <a:moveTo>
                    <a:pt x="876" y="189389"/>
                  </a:moveTo>
                  <a:lnTo>
                    <a:pt x="97095" y="0"/>
                  </a:lnTo>
                  <a:lnTo>
                    <a:pt x="43479" y="0"/>
                  </a:lnTo>
                  <a:cubicBezTo>
                    <a:pt x="-14493" y="122762"/>
                    <a:pt x="-14493" y="256015"/>
                    <a:pt x="43479" y="378777"/>
                  </a:cubicBezTo>
                  <a:lnTo>
                    <a:pt x="97095" y="378777"/>
                  </a:lnTo>
                  <a:lnTo>
                    <a:pt x="876" y="189389"/>
                  </a:lnTo>
                  <a:close/>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67DEF24-58D4-C692-2EE0-304BF66B265B}"/>
                </a:ext>
              </a:extLst>
            </p:cNvPr>
            <p:cNvSpPr/>
            <p:nvPr/>
          </p:nvSpPr>
          <p:spPr>
            <a:xfrm>
              <a:off x="11384550"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041F1EF-15EC-D5C4-E168-BF67F13120F3}"/>
                </a:ext>
              </a:extLst>
            </p:cNvPr>
            <p:cNvSpPr/>
            <p:nvPr/>
          </p:nvSpPr>
          <p:spPr>
            <a:xfrm>
              <a:off x="11306456"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grpSp>
      <p:sp>
        <p:nvSpPr>
          <p:cNvPr id="6" name="Picture Placeholder 13">
            <a:extLst>
              <a:ext uri="{FF2B5EF4-FFF2-40B4-BE49-F238E27FC236}">
                <a16:creationId xmlns:a16="http://schemas.microsoft.com/office/drawing/2014/main" id="{3A4090C1-DD29-721D-D70A-565EB1FA3466}"/>
              </a:ext>
            </a:extLst>
          </p:cNvPr>
          <p:cNvSpPr>
            <a:spLocks noGrp="1"/>
          </p:cNvSpPr>
          <p:nvPr>
            <p:ph type="pic" sz="quarter" idx="15" hasCustomPrompt="1"/>
          </p:nvPr>
        </p:nvSpPr>
        <p:spPr>
          <a:xfrm>
            <a:off x="9926656" y="516397"/>
            <a:ext cx="1757362" cy="457200"/>
          </a:xfrm>
          <a:solidFill>
            <a:schemeClr val="bg2"/>
          </a:solidFill>
        </p:spPr>
        <p:txBody>
          <a:bodyPr anchor="ctr" anchorCtr="0"/>
          <a:lstStyle>
            <a:lvl1pPr algn="ctr">
              <a:defRPr sz="1200">
                <a:solidFill>
                  <a:schemeClr val="tx1"/>
                </a:solidFill>
              </a:defRPr>
            </a:lvl1pPr>
          </a:lstStyle>
          <a:p>
            <a:r>
              <a:rPr lang="en-US" dirty="0"/>
              <a:t>Insert Client Logo</a:t>
            </a:r>
          </a:p>
        </p:txBody>
      </p:sp>
    </p:spTree>
    <p:extLst>
      <p:ext uri="{BB962C8B-B14F-4D97-AF65-F5344CB8AC3E}">
        <p14:creationId xmlns:p14="http://schemas.microsoft.com/office/powerpoint/2010/main" val="301797872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A873A87-36B4-8DEF-E7CC-7ABA7867C42F}"/>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76080" y="5970270"/>
            <a:ext cx="378777" cy="378777"/>
          </a:xfrm>
          <a:prstGeom prst="rect">
            <a:avLst/>
          </a:prstGeom>
        </p:spPr>
      </p:pic>
      <p:sp>
        <p:nvSpPr>
          <p:cNvPr id="3" name="Text Placeholder 2">
            <a:extLst>
              <a:ext uri="{FF2B5EF4-FFF2-40B4-BE49-F238E27FC236}">
                <a16:creationId xmlns:a16="http://schemas.microsoft.com/office/drawing/2014/main" id="{6C7EC616-C397-BA02-65FE-5C4F5FD8DDDF}"/>
              </a:ext>
            </a:extLst>
          </p:cNvPr>
          <p:cNvSpPr>
            <a:spLocks noGrp="1"/>
          </p:cNvSpPr>
          <p:nvPr>
            <p:ph type="body" idx="1"/>
          </p:nvPr>
        </p:nvSpPr>
        <p:spPr>
          <a:xfrm>
            <a:off x="1446214" y="1562100"/>
            <a:ext cx="6465333" cy="47686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991A611-5E3F-82B1-97F1-1478947DDE2F}"/>
              </a:ext>
            </a:extLst>
          </p:cNvPr>
          <p:cNvSpPr>
            <a:spLocks noGrp="1"/>
          </p:cNvSpPr>
          <p:nvPr>
            <p:ph type="ftr" sz="quarter" idx="3"/>
          </p:nvPr>
        </p:nvSpPr>
        <p:spPr>
          <a:xfrm rot="16200000">
            <a:off x="-1748297" y="3258763"/>
            <a:ext cx="4391028" cy="292852"/>
          </a:xfrm>
          <a:prstGeom prst="rect">
            <a:avLst/>
          </a:prstGeom>
        </p:spPr>
        <p:txBody>
          <a:bodyPr vert="horz" lIns="91440" tIns="45720" rIns="91440" bIns="45720" rtlCol="0" anchor="ctr"/>
          <a:lstStyle>
            <a:lvl1pPr algn="ctr">
              <a:defRPr sz="700">
                <a:solidFill>
                  <a:schemeClr val="tx2"/>
                </a:solidFill>
              </a:defRPr>
            </a:lvl1pPr>
          </a:lstStyle>
          <a:p>
            <a:r>
              <a:rPr lang="en-US" dirty="0"/>
              <a:t>Kilpatrick Confidential</a:t>
            </a:r>
          </a:p>
        </p:txBody>
      </p:sp>
      <p:cxnSp>
        <p:nvCxnSpPr>
          <p:cNvPr id="9" name="Straight Connector 8">
            <a:extLst>
              <a:ext uri="{FF2B5EF4-FFF2-40B4-BE49-F238E27FC236}">
                <a16:creationId xmlns:a16="http://schemas.microsoft.com/office/drawing/2014/main" id="{63DA71A2-382B-9491-EDD6-6D054AF9AE47}"/>
              </a:ext>
            </a:extLst>
          </p:cNvPr>
          <p:cNvCxnSpPr>
            <a:cxnSpLocks/>
          </p:cNvCxnSpPr>
          <p:nvPr userDrawn="1"/>
        </p:nvCxnSpPr>
        <p:spPr>
          <a:xfrm flipV="1">
            <a:off x="914400" y="0"/>
            <a:ext cx="0" cy="68580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1F950474-4813-03DF-2125-1D110ABEB333}"/>
              </a:ext>
            </a:extLst>
          </p:cNvPr>
          <p:cNvSpPr>
            <a:spLocks noGrp="1"/>
          </p:cNvSpPr>
          <p:nvPr>
            <p:ph type="sldNum" sz="quarter" idx="4"/>
          </p:nvPr>
        </p:nvSpPr>
        <p:spPr>
          <a:xfrm>
            <a:off x="228120" y="486974"/>
            <a:ext cx="438193" cy="229436"/>
          </a:xfrm>
          <a:prstGeom prst="rect">
            <a:avLst/>
          </a:prstGeom>
        </p:spPr>
        <p:txBody>
          <a:bodyPr vert="horz" lIns="0" tIns="0" rIns="0" bIns="0" rtlCol="0" anchor="t" anchorCtr="0"/>
          <a:lstStyle>
            <a:lvl1pPr algn="ctr">
              <a:defRPr sz="900" b="1">
                <a:solidFill>
                  <a:schemeClr val="tx2"/>
                </a:solidFill>
              </a:defRPr>
            </a:lvl1pPr>
          </a:lstStyle>
          <a:p>
            <a:fld id="{68F49509-3610-41FB-9159-2C80BA4DB928}" type="slidenum">
              <a:rPr lang="en-US" smtClean="0"/>
              <a:pPr/>
              <a:t>‹#›</a:t>
            </a:fld>
            <a:endParaRPr lang="en-US" dirty="0"/>
          </a:p>
        </p:txBody>
      </p:sp>
    </p:spTree>
    <p:extLst>
      <p:ext uri="{BB962C8B-B14F-4D97-AF65-F5344CB8AC3E}">
        <p14:creationId xmlns:p14="http://schemas.microsoft.com/office/powerpoint/2010/main" val="3127018384"/>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68" r:id="rId3"/>
    <p:sldLayoutId id="2147483686" r:id="rId4"/>
    <p:sldLayoutId id="2147483669" r:id="rId5"/>
    <p:sldLayoutId id="2147483670" r:id="rId6"/>
    <p:sldLayoutId id="2147483676" r:id="rId7"/>
    <p:sldLayoutId id="2147483677" r:id="rId8"/>
    <p:sldLayoutId id="2147483675" r:id="rId9"/>
    <p:sldLayoutId id="2147483662" r:id="rId10"/>
    <p:sldLayoutId id="2147483684" r:id="rId11"/>
    <p:sldLayoutId id="2147483674" r:id="rId12"/>
    <p:sldLayoutId id="2147483666" r:id="rId13"/>
    <p:sldLayoutId id="2147483667" r:id="rId14"/>
    <p:sldLayoutId id="2147483673" r:id="rId15"/>
    <p:sldLayoutId id="2147483681" r:id="rId16"/>
    <p:sldLayoutId id="2147483679" r:id="rId17"/>
    <p:sldLayoutId id="2147483680" r:id="rId18"/>
    <p:sldLayoutId id="2147483683" r:id="rId19"/>
    <p:sldLayoutId id="2147483690" r:id="rId2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5000"/>
        </a:lnSpc>
        <a:spcBef>
          <a:spcPts val="900"/>
        </a:spcBef>
        <a:buClr>
          <a:srgbClr val="C00000"/>
        </a:buClr>
        <a:buFontTx/>
        <a:buNone/>
        <a:defRPr sz="1600" kern="1200">
          <a:solidFill>
            <a:schemeClr val="tx1"/>
          </a:solidFill>
          <a:latin typeface="+mn-lt"/>
          <a:ea typeface="+mn-ea"/>
          <a:cs typeface="+mn-cs"/>
        </a:defRPr>
      </a:lvl1pPr>
      <a:lvl2pPr marL="228600" indent="-228600" algn="l" defTabSz="914400" rtl="0" eaLnBrk="1" latinLnBrk="0" hangingPunct="1">
        <a:lnSpc>
          <a:spcPct val="125000"/>
        </a:lnSpc>
        <a:spcBef>
          <a:spcPts val="900"/>
        </a:spcBef>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ct val="125000"/>
        </a:lnSpc>
        <a:spcBef>
          <a:spcPts val="900"/>
        </a:spcBef>
        <a:buClr>
          <a:schemeClr val="accent1"/>
        </a:buClr>
        <a:buFont typeface="Verdana" panose="020B060403050404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22" userDrawn="1">
          <p15:clr>
            <a:srgbClr val="F26B43"/>
          </p15:clr>
        </p15:guide>
        <p15:guide id="4" pos="816" userDrawn="1">
          <p15:clr>
            <a:srgbClr val="F26B43"/>
          </p15:clr>
        </p15:guide>
        <p15:guide id="5" pos="911" userDrawn="1">
          <p15:clr>
            <a:srgbClr val="F26B43"/>
          </p15:clr>
        </p15:guide>
        <p15:guide id="6" pos="1412" userDrawn="1">
          <p15:clr>
            <a:srgbClr val="F26B43"/>
          </p15:clr>
        </p15:guide>
        <p15:guide id="7" pos="1507" userDrawn="1">
          <p15:clr>
            <a:srgbClr val="F26B43"/>
          </p15:clr>
        </p15:guide>
        <p15:guide id="8" pos="2007" userDrawn="1">
          <p15:clr>
            <a:srgbClr val="F26B43"/>
          </p15:clr>
        </p15:guide>
        <p15:guide id="9" pos="2102" userDrawn="1">
          <p15:clr>
            <a:srgbClr val="F26B43"/>
          </p15:clr>
        </p15:guide>
        <p15:guide id="10" pos="2602" userDrawn="1">
          <p15:clr>
            <a:srgbClr val="F26B43"/>
          </p15:clr>
        </p15:guide>
        <p15:guide id="11" pos="2697" userDrawn="1">
          <p15:clr>
            <a:srgbClr val="F26B43"/>
          </p15:clr>
        </p15:guide>
        <p15:guide id="12" pos="3197" userDrawn="1">
          <p15:clr>
            <a:srgbClr val="F26B43"/>
          </p15:clr>
        </p15:guide>
        <p15:guide id="13" pos="3292" userDrawn="1">
          <p15:clr>
            <a:srgbClr val="F26B43"/>
          </p15:clr>
        </p15:guide>
        <p15:guide id="14" pos="3792" userDrawn="1">
          <p15:clr>
            <a:srgbClr val="F26B43"/>
          </p15:clr>
        </p15:guide>
        <p15:guide id="15" pos="3887" userDrawn="1">
          <p15:clr>
            <a:srgbClr val="F26B43"/>
          </p15:clr>
        </p15:guide>
        <p15:guide id="16" pos="4387" userDrawn="1">
          <p15:clr>
            <a:srgbClr val="F26B43"/>
          </p15:clr>
        </p15:guide>
        <p15:guide id="17" pos="4482" userDrawn="1">
          <p15:clr>
            <a:srgbClr val="F26B43"/>
          </p15:clr>
        </p15:guide>
        <p15:guide id="18" pos="4982" userDrawn="1">
          <p15:clr>
            <a:srgbClr val="F26B43"/>
          </p15:clr>
        </p15:guide>
        <p15:guide id="19" pos="5077" userDrawn="1">
          <p15:clr>
            <a:srgbClr val="F26B43"/>
          </p15:clr>
        </p15:guide>
        <p15:guide id="20" pos="5577" userDrawn="1">
          <p15:clr>
            <a:srgbClr val="F26B43"/>
          </p15:clr>
        </p15:guide>
        <p15:guide id="21" pos="5672" userDrawn="1">
          <p15:clr>
            <a:srgbClr val="F26B43"/>
          </p15:clr>
        </p15:guide>
        <p15:guide id="22" pos="6172" userDrawn="1">
          <p15:clr>
            <a:srgbClr val="F26B43"/>
          </p15:clr>
        </p15:guide>
        <p15:guide id="23" pos="6268" userDrawn="1">
          <p15:clr>
            <a:srgbClr val="F26B43"/>
          </p15:clr>
        </p15:guide>
        <p15:guide id="24" pos="6768" userDrawn="1">
          <p15:clr>
            <a:srgbClr val="F26B43"/>
          </p15:clr>
        </p15:guide>
        <p15:guide id="25" pos="6863" userDrawn="1">
          <p15:clr>
            <a:srgbClr val="F26B43"/>
          </p15:clr>
        </p15:guide>
        <p15:guide id="26" pos="7363" userDrawn="1">
          <p15:clr>
            <a:srgbClr val="F26B43"/>
          </p15:clr>
        </p15:guide>
        <p15:guide id="27" orient="horz" userDrawn="1">
          <p15:clr>
            <a:srgbClr val="F26B43"/>
          </p15:clr>
        </p15:guide>
        <p15:guide id="28" orient="horz" pos="4320" userDrawn="1">
          <p15:clr>
            <a:srgbClr val="F26B43"/>
          </p15:clr>
        </p15:guide>
        <p15:guide id="29" orient="horz" pos="316" userDrawn="1">
          <p15:clr>
            <a:srgbClr val="F26B43"/>
          </p15:clr>
        </p15:guide>
        <p15:guide id="30" orient="horz" pos="4003" userDrawn="1">
          <p15:clr>
            <a:srgbClr val="F26B43"/>
          </p15:clr>
        </p15:guide>
        <p15:guide id="31" pos="4182" userDrawn="1">
          <p15:clr>
            <a:srgbClr val="F26B43"/>
          </p15:clr>
        </p15:guide>
        <p15:guide id="32" pos="576" userDrawn="1">
          <p15:clr>
            <a:srgbClr val="F26B43"/>
          </p15:clr>
        </p15:guide>
        <p15:guide id="33" orient="horz" pos="762" userDrawn="1">
          <p15:clr>
            <a:srgbClr val="F26B43"/>
          </p15:clr>
        </p15:guide>
        <p15:guide id="34" orient="horz" pos="1080" userDrawn="1">
          <p15:clr>
            <a:srgbClr val="F26B43"/>
          </p15:clr>
        </p15:guide>
        <p15:guide id="35" orient="horz" pos="1307" userDrawn="1">
          <p15:clr>
            <a:srgbClr val="F26B43"/>
          </p15:clr>
        </p15:guide>
        <p15:guide id="36" orient="horz" pos="984" userDrawn="1">
          <p15:clr>
            <a:srgbClr val="F26B43"/>
          </p15:clr>
        </p15:guide>
        <p15:guide id="37" orient="horz" pos="1645" userDrawn="1">
          <p15:clr>
            <a:srgbClr val="F26B43"/>
          </p15:clr>
        </p15:guide>
        <p15:guide id="39" pos="280" userDrawn="1">
          <p15:clr>
            <a:srgbClr val="F26B43"/>
          </p15:clr>
        </p15:guide>
        <p15:guide id="40" pos="2895" userDrawn="1">
          <p15:clr>
            <a:srgbClr val="F26B43"/>
          </p15:clr>
        </p15:guide>
        <p15:guide id="41" pos="2991" userDrawn="1">
          <p15:clr>
            <a:srgbClr val="F26B43"/>
          </p15:clr>
        </p15:guide>
        <p15:guide id="42" pos="5328" userDrawn="1">
          <p15:clr>
            <a:srgbClr val="F26B43"/>
          </p15:clr>
        </p15:guide>
        <p15:guide id="43" pos="40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11" descr="" title="">
            <a:extLst>
              <a:ext uri="{FF2B5EF4-FFF2-40B4-BE49-F238E27FC236}">
                <a16:creationId xmlns:a16="http://schemas.microsoft.com/office/drawing/2014/main" id="{C2777FF9-3374-0463-467F-EDC2ABB62791}"/>
              </a:ext>
            </a:extLst>
          </p:cNvPr>
          <p:cNvSpPr/>
          <p:nvPr/>
        </p:nvSpPr>
        <p:spPr>
          <a:xfrm>
            <a:off x="8144256" y="0"/>
            <a:ext cx="4047744"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descr="" title="">
            <a:extLst>
              <a:ext uri="{FF2B5EF4-FFF2-40B4-BE49-F238E27FC236}">
                <a16:creationId xmlns:a16="http://schemas.microsoft.com/office/drawing/2014/main" id="{C9133656-75B2-7FC2-169F-439BACDAFF2D}"/>
              </a:ext>
            </a:extLst>
          </p:cNvPr>
          <p:cNvSpPr>
            <a:spLocks noGrp="1"/>
          </p:cNvSpPr>
          <p:nvPr>
            <p:ph type="sldNum" sz="quarter" idx="12"/>
          </p:nvPr>
        </p:nvSpPr>
        <p:spPr/>
        <p:txBody>
          <a:bodyPr/>
          <a:lstStyle/>
          <a:p>
            <a:fld id="{68F49509-3610-41FB-9159-2C80BA4DB928}" type="slidenum">
              <a:rPr lang="en-US" smtClean="0"/>
              <a:t>1</a:t>
            </a:fld>
            <a:endParaRPr lang="en-US" dirty="0"/>
          </a:p>
        </p:txBody>
      </p:sp>
      <p:sp>
        <p:nvSpPr>
          <p:cNvPr id="3" name="Text Placeholder 2" descr="" title="">
            <a:extLst>
              <a:ext uri="{FF2B5EF4-FFF2-40B4-BE49-F238E27FC236}">
                <a16:creationId xmlns:a16="http://schemas.microsoft.com/office/drawing/2014/main" id="{16012435-A150-83C7-5EA5-B4BC9A72B799}"/>
              </a:ext>
            </a:extLst>
          </p:cNvPr>
          <p:cNvSpPr>
            <a:spLocks noGrp="1"/>
          </p:cNvSpPr>
          <p:nvPr>
            <p:ph type="body" sz="quarter" idx="13"/>
          </p:nvPr>
        </p:nvSpPr>
        <p:spPr/>
        <p:txBody>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lang="en-US" sz="2000" b="1" dirty="0"/>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lang="en-US" sz="2000" b="1" dirty="0"/>
          </a:p>
        </p:txBody>
      </p:sp>
      <p:sp>
        <p:nvSpPr>
          <p:cNvPr id="8" name="Text Placeholder 7" descr="" title="">
            <a:extLst>
              <a:ext uri="{FF2B5EF4-FFF2-40B4-BE49-F238E27FC236}">
                <a16:creationId xmlns:a16="http://schemas.microsoft.com/office/drawing/2014/main" id="{900D333A-6E5F-B67D-E267-92610B0A6277}"/>
              </a:ext>
            </a:extLst>
          </p:cNvPr>
          <p:cNvSpPr>
            <a:spLocks noGrp="1"/>
          </p:cNvSpPr>
          <p:nvPr>
            <p:ph type="body" sz="quarter" idx="14"/>
          </p:nvPr>
        </p:nvSpPr>
        <p:spPr/>
        <p:txBody>
          <a:bodyPr/>
          <a:lstStyle/>
          <a:p>
            <a:r>
              <a:rPr lang="en-US" sz="1400" spc="100" dirty="0">
                <a:solidFill>
                  <a:srgbClr val="BA0C2F"/>
                </a:solidFill>
                <a:ea typeface="Open Sans"/>
                <a:cs typeface="Open Sans"/>
              </a:rPr>
              <a:t>IP Issues and Ownership of AI</a:t>
            </a:r>
          </a:p>
          <a:p>
            <a:endParaRPr lang="en-US" sz="1400" dirty="0"/>
          </a:p>
        </p:txBody>
      </p:sp>
      <p:sp>
        <p:nvSpPr>
          <p:cNvPr id="2" name="Content Placeholder 1" descr="" title="">
            <a:extLst>
              <a:ext uri="{FF2B5EF4-FFF2-40B4-BE49-F238E27FC236}">
                <a16:creationId xmlns:a16="http://schemas.microsoft.com/office/drawing/2014/main" id="{FA5B362C-0CAE-779B-04DD-82493826EF4C}"/>
              </a:ext>
            </a:extLst>
          </p:cNvPr>
          <p:cNvSpPr>
            <a:spLocks noGrp="1"/>
          </p:cNvSpPr>
          <p:nvPr>
            <p:ph idx="1"/>
          </p:nvPr>
        </p:nvSpPr>
        <p:spPr>
          <a:xfrm>
            <a:off x="1446215" y="1396858"/>
            <a:ext cx="6442009" cy="5095554"/>
          </a:xfrm>
        </p:spPr>
        <p:txBody>
          <a:bodyPr vert="horz" lIns="0" tIns="0" rIns="0" bIns="0" rtlCol="0" anchor="t">
            <a:noAutofit/>
          </a:bodyPr>
          <a:lstStyle/>
          <a:p>
            <a:pPr lvl="1"/>
            <a:r>
              <a:rPr kumimoji="0" lang="en-US" sz="1800" b="1" i="0" u="none" strike="noStrike" kern="1200" cap="none" spc="0" normalizeH="0" baseline="0" noProof="0" dirty="0">
                <a:ln>
                  <a:noFill/>
                </a:ln>
                <a:solidFill>
                  <a:srgbClr val="000000"/>
                </a:solidFill>
                <a:effectLst/>
                <a:uLnTx/>
                <a:uFillTx/>
                <a:latin typeface="Aptos" panose="020B0004020202020204" pitchFamily="34" charset="0"/>
              </a:rPr>
              <a:t>The Incident</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 In 2011, Indonesian macaque Naruto took several photos, including selfies, using a camera left unattended by British photographer David Slater.</a:t>
            </a:r>
          </a:p>
          <a:p>
            <a:pPr lvl="1"/>
            <a:r>
              <a:rPr kumimoji="0" lang="en-US" sz="1800" b="1" i="0" u="none" strike="noStrike" kern="1200" cap="none" spc="0" normalizeH="0" baseline="0" noProof="0" dirty="0">
                <a:ln>
                  <a:noFill/>
                </a:ln>
                <a:solidFill>
                  <a:srgbClr val="000000"/>
                </a:solidFill>
                <a:effectLst/>
                <a:uLnTx/>
                <a:uFillTx/>
                <a:latin typeface="Aptos" panose="020B0004020202020204" pitchFamily="34" charset="0"/>
              </a:rPr>
              <a:t>The Lawsuit</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 PETA filed a "next friend" lawsuit in 2015 against Slater and his publisher, arguing that Naruto, as the creator, owned the copyright.</a:t>
            </a:r>
          </a:p>
          <a:p>
            <a:pPr lvl="1"/>
            <a:r>
              <a:rPr kumimoji="0" lang="en-US" sz="1800" b="1" i="0" u="none" strike="noStrike" kern="1200" cap="none" spc="0" normalizeH="0" baseline="0" noProof="0" dirty="0">
                <a:ln>
                  <a:noFill/>
                </a:ln>
                <a:solidFill>
                  <a:srgbClr val="000000"/>
                </a:solidFill>
                <a:effectLst/>
                <a:uLnTx/>
                <a:uFillTx/>
                <a:latin typeface="Aptos" panose="020B0004020202020204" pitchFamily="34" charset="0"/>
              </a:rPr>
              <a:t>Court Ruling</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 The 9th Circuit affirmed that while the complaint had enough facts for Article III standing, Naruto lacked statutory standing because the Copyright Act does not authorize animals to file copyright suits.</a:t>
            </a:r>
          </a:p>
          <a:p>
            <a:pPr lvl="1"/>
            <a:r>
              <a:rPr kumimoji="0" lang="en-US" sz="1800" b="1" i="0" u="none" strike="noStrike" kern="1200" cap="none" spc="0" normalizeH="0" baseline="0" noProof="0" dirty="0">
                <a:ln>
                  <a:noFill/>
                </a:ln>
                <a:solidFill>
                  <a:srgbClr val="000000"/>
                </a:solidFill>
                <a:effectLst/>
                <a:uLnTx/>
                <a:uFillTx/>
                <a:latin typeface="Aptos" panose="020B0004020202020204" pitchFamily="34" charset="0"/>
              </a:rPr>
              <a:t>Significance</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 While Naruto did not win the legal right to own copyright, the case forced a legal discussion on animal rights and legal standing. </a:t>
            </a:r>
          </a:p>
        </p:txBody>
      </p:sp>
      <p:pic>
        <p:nvPicPr>
          <p:cNvPr id="7" name="Picture 2" descr="" title="">
            <a:extLst>
              <a:ext uri="{FF2B5EF4-FFF2-40B4-BE49-F238E27FC236}">
                <a16:creationId xmlns:a16="http://schemas.microsoft.com/office/drawing/2014/main" id="{5AAB2076-8524-7F96-FA92-732772212C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172"/>
          <a:stretch>
            <a:fillRect/>
          </a:stretch>
        </p:blipFill>
        <p:spPr bwMode="auto">
          <a:xfrm>
            <a:off x="8382136" y="1536083"/>
            <a:ext cx="3571983" cy="3109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descr="" title="">
            <a:extLst>
              <a:ext uri="{FF2B5EF4-FFF2-40B4-BE49-F238E27FC236}">
                <a16:creationId xmlns:a16="http://schemas.microsoft.com/office/drawing/2014/main" id="{3A6ECF33-ED29-4A5F-CF87-DCB9AE8699F0}"/>
              </a:ext>
            </a:extLst>
          </p:cNvPr>
          <p:cNvSpPr txBox="1"/>
          <p:nvPr/>
        </p:nvSpPr>
        <p:spPr>
          <a:xfrm>
            <a:off x="1338523" y="716410"/>
            <a:ext cx="11784351" cy="580223"/>
          </a:xfrm>
          <a:prstGeom prst="rect">
            <a:avLst/>
          </a:prstGeom>
          <a:noFill/>
        </p:spPr>
        <p:txBody>
          <a:bodyPr wrap="square">
            <a:spAutoFit/>
          </a:bodyPr>
          <a:lstStyle/>
          <a:p>
            <a:pPr marR="0" lvl="0" fontAlgn="auto">
              <a:lnSpc>
                <a:spcPct val="90000"/>
              </a:lnSpc>
              <a:spcAft>
                <a:spcPts val="0"/>
              </a:spcAft>
              <a:buClr>
                <a:srgbClr val="C00000"/>
              </a:buClr>
              <a:buSzTx/>
              <a:tabLst/>
              <a:defRPr/>
            </a:pPr>
            <a:r>
              <a:rPr lang="en-US" sz="3500" b="1" spc="-70" dirty="0"/>
              <a:t>Precedent</a:t>
            </a:r>
          </a:p>
        </p:txBody>
      </p:sp>
      <p:sp>
        <p:nvSpPr>
          <p:cNvPr id="9" name="TextBox 8" descr="" title="">
            <a:extLst>
              <a:ext uri="{FF2B5EF4-FFF2-40B4-BE49-F238E27FC236}">
                <a16:creationId xmlns:a16="http://schemas.microsoft.com/office/drawing/2014/main" id="{E985204E-4B81-C26F-E843-E45F6835532E}"/>
              </a:ext>
            </a:extLst>
          </p:cNvPr>
          <p:cNvSpPr txBox="1"/>
          <p:nvPr/>
        </p:nvSpPr>
        <p:spPr>
          <a:xfrm>
            <a:off x="9757950" y="4772591"/>
            <a:ext cx="1889761" cy="338554"/>
          </a:xfrm>
          <a:prstGeom prst="rect">
            <a:avLst/>
          </a:prstGeom>
          <a:noFill/>
        </p:spPr>
        <p:txBody>
          <a:bodyPr wrap="square">
            <a:spAutoFit/>
          </a:bodyPr>
          <a:lstStyle/>
          <a:p>
            <a:r>
              <a:rPr lang="en-US" sz="1600" b="0" dirty="0">
                <a:solidFill>
                  <a:schemeClr val="accent5"/>
                </a:solidFill>
                <a:effectLst/>
                <a:latin typeface="Aptos "/>
              </a:rPr>
              <a:t>by Naruto</a:t>
            </a:r>
            <a:endParaRPr lang="en-US" sz="1600" dirty="0">
              <a:solidFill>
                <a:schemeClr val="accent5"/>
              </a:solidFill>
              <a:latin typeface="Aptos "/>
            </a:endParaRPr>
          </a:p>
        </p:txBody>
      </p:sp>
      <p:pic>
        <p:nvPicPr>
          <p:cNvPr id="11" name="Graphic 10" descr="" title="">
            <a:extLst>
              <a:ext uri="{FF2B5EF4-FFF2-40B4-BE49-F238E27FC236}">
                <a16:creationId xmlns:a16="http://schemas.microsoft.com/office/drawing/2014/main" id="{04CFD228-6312-2101-7082-DD4711F8AB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7017" y="4645613"/>
            <a:ext cx="514188" cy="514188"/>
          </a:xfrm>
          <a:prstGeom prst="rect">
            <a:avLst/>
          </a:prstGeom>
        </p:spPr>
      </p:pic>
    </p:spTree>
    <p:extLst>
      <p:ext uri="{BB962C8B-B14F-4D97-AF65-F5344CB8AC3E}">
        <p14:creationId xmlns:p14="http://schemas.microsoft.com/office/powerpoint/2010/main" val="3764539088"/>
      </p:ext>
    </p:extLst>
  </p:cSld>
  <p:clrMapOvr>
    <a:masterClrMapping/>
  </p:clrMapOvr>
</p:sld>
</file>

<file path=ppt/theme/theme1.xml><?xml version="1.0" encoding="utf-8"?>
<a:theme xmlns:a="http://schemas.openxmlformats.org/drawingml/2006/main" name="Office Theme">
  <a:themeElements>
    <a:clrScheme name="Kilpatrick 1">
      <a:dk1>
        <a:srgbClr val="101820"/>
      </a:dk1>
      <a:lt1>
        <a:sysClr val="window" lastClr="FFFFFF"/>
      </a:lt1>
      <a:dk2>
        <a:srgbClr val="838181"/>
      </a:dk2>
      <a:lt2>
        <a:srgbClr val="DFDFDF"/>
      </a:lt2>
      <a:accent1>
        <a:srgbClr val="BA0C2F"/>
      </a:accent1>
      <a:accent2>
        <a:srgbClr val="F8A3BC"/>
      </a:accent2>
      <a:accent3>
        <a:srgbClr val="612141"/>
      </a:accent3>
      <a:accent4>
        <a:srgbClr val="F65275"/>
      </a:accent4>
      <a:accent5>
        <a:srgbClr val="390528"/>
      </a:accent5>
      <a:accent6>
        <a:srgbClr val="F4364C"/>
      </a:accent6>
      <a:hlink>
        <a:srgbClr val="862041"/>
      </a:hlink>
      <a:folHlink>
        <a:srgbClr val="F4364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ink">
      <a:srgbClr val="F8A3BC"/>
    </a:custClr>
    <a:custClr name="Rose">
      <a:srgbClr val="E782A9"/>
    </a:custClr>
    <a:custClr name="Salmon">
      <a:srgbClr val="F65275"/>
    </a:custClr>
    <a:custClr name="Coral">
      <a:srgbClr val="F4364C"/>
    </a:custClr>
    <a:custClr name="Ruby">
      <a:srgbClr val="E40046"/>
    </a:custClr>
    <a:custClr name="Kilpatric Red">
      <a:srgbClr val="BA0C2F"/>
    </a:custClr>
    <a:custClr name="Maroon">
      <a:srgbClr val="862041"/>
    </a:custClr>
    <a:custClr name="Plum">
      <a:srgbClr val="612141"/>
    </a:custClr>
    <a:custClr name="Dark Plum">
      <a:srgbClr val="390528"/>
    </a:custClr>
    <a:custClr name="Kilpatrick Black">
      <a:srgbClr val="101820"/>
    </a:custClr>
  </a:custClrLst>
  <a:extLst>
    <a:ext uri="{05A4C25C-085E-4340-85A3-A5531E510DB2}">
      <thm15:themeFamily xmlns:thm15="http://schemas.microsoft.com/office/thememl/2012/main" name="KTS_Presentation_Template_11-2025_v5.pptx" id="{BC11BDF2-C41C-4A29-A143-6532CFB242E9}" vid="{D02F70A5-D20F-41B4-B5BE-C54E48A9E2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Application>Microsoft Office PowerPoint</ap:Application>
</ap:Properties>
</file>

<file path=docProps/core.xml><?xml version="1.0" encoding="utf-8"?>
<coreProperties xmlns:dc="http://purl.org/dc/elements/1.1/" xmlns:dcterms="http://purl.org/dc/terms/" xmlns:xsi="http://www.w3.org/2001/XMLSchema-instance" xmlns="http://schemas.openxmlformats.org/package/2006/metadata/core-properties">
  <dc:title/>
  <dcterms:created xsi:type="dcterms:W3CDTF">1900-01-01T05:00:00.0000000Z</dcterms:created>
  <dcterms:modified xsi:type="dcterms:W3CDTF">1900-01-01T05:00:00.0000000Z</dcterms:modified>
</coreProperties>
</file>

<file path=docProps/custom.xml><?xml version="1.0" encoding="utf-8"?>
<op:Properties xmlns:vt="http://schemas.openxmlformats.org/officeDocument/2006/docPropsVTypes" xmlns:op="http://schemas.openxmlformats.org/officeDocument/2006/custom-properties"/>
</file>